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1" r:id="rId2"/>
    <p:sldId id="338" r:id="rId3"/>
    <p:sldId id="339" r:id="rId4"/>
    <p:sldId id="340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AA21"/>
    <a:srgbClr val="FFCF7F"/>
    <a:srgbClr val="7FBFFF"/>
    <a:srgbClr val="FFFFCC"/>
    <a:srgbClr val="FF4343"/>
    <a:srgbClr val="7F7666"/>
    <a:srgbClr val="C47900"/>
    <a:srgbClr val="005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86379" autoAdjust="0"/>
  </p:normalViewPr>
  <p:slideViewPr>
    <p:cSldViewPr snapToGrid="0">
      <p:cViewPr varScale="1">
        <p:scale>
          <a:sx n="74" d="100"/>
          <a:sy n="74" d="100"/>
        </p:scale>
        <p:origin x="-1098" y="-696"/>
      </p:cViewPr>
      <p:guideLst>
        <p:guide orient="horz" pos="33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9BF2-2DC7-4B52-80BC-BC4C54BDD1C3}" type="datetimeFigureOut">
              <a:rPr lang="en-GB" smtClean="0"/>
              <a:t>29/06/2012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1D28-C83B-40F2-862B-29DCB35D4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EDEB-9BC9-43BB-8CD0-1E3DEF6C465A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91150-D511-448A-86D8-31F1D97DC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150-D511-448A-86D8-31F1D97DC5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150-D511-448A-86D8-31F1D97DC5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150-D511-448A-86D8-31F1D97DC5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91150-D511-448A-86D8-31F1D97DC5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5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ags" Target="../tags/tag4.xml"/><Relationship Id="rId7" Type="http://schemas.openxmlformats.org/officeDocument/2006/relationships/slide" Target="../slides/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11" Type="http://schemas.openxmlformats.org/officeDocument/2006/relationships/slide" Target="../slides/slide4.xml"/><Relationship Id="rId5" Type="http://schemas.openxmlformats.org/officeDocument/2006/relationships/tags" Target="../tags/tag46.xml"/><Relationship Id="rId10" Type="http://schemas.openxmlformats.org/officeDocument/2006/relationships/slide" Target="../slides/slide1.xml"/><Relationship Id="rId4" Type="http://schemas.openxmlformats.org/officeDocument/2006/relationships/tags" Target="../tags/tag45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49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51.xml"/><Relationship Id="rId10" Type="http://schemas.openxmlformats.org/officeDocument/2006/relationships/image" Target="../media/image5.png"/><Relationship Id="rId4" Type="http://schemas.openxmlformats.org/officeDocument/2006/relationships/tags" Target="../tags/tag50.xml"/><Relationship Id="rId9" Type="http://schemas.openxmlformats.org/officeDocument/2006/relationships/slide" Target="../slides/slide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54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5.png"/><Relationship Id="rId4" Type="http://schemas.openxmlformats.org/officeDocument/2006/relationships/tags" Target="../tags/tag55.xml"/><Relationship Id="rId9" Type="http://schemas.openxmlformats.org/officeDocument/2006/relationships/slide" Target="../slides/slide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61.xml"/><Relationship Id="rId10" Type="http://schemas.openxmlformats.org/officeDocument/2006/relationships/image" Target="../media/image5.png"/><Relationship Id="rId4" Type="http://schemas.openxmlformats.org/officeDocument/2006/relationships/tags" Target="../tags/tag60.xml"/><Relationship Id="rId9" Type="http://schemas.openxmlformats.org/officeDocument/2006/relationships/slide" Target="../slides/slide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4.xml"/><Relationship Id="rId7" Type="http://schemas.openxmlformats.org/officeDocument/2006/relationships/image" Target="../media/image1.png"/><Relationship Id="rId12" Type="http://schemas.openxmlformats.org/officeDocument/2006/relationships/slide" Target="../slides/slide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11" Type="http://schemas.openxmlformats.org/officeDocument/2006/relationships/slide" Target="../slides/slide1.xml"/><Relationship Id="rId5" Type="http://schemas.openxmlformats.org/officeDocument/2006/relationships/tags" Target="../tags/tag66.xml"/><Relationship Id="rId10" Type="http://schemas.openxmlformats.org/officeDocument/2006/relationships/image" Target="../media/image10.png"/><Relationship Id="rId4" Type="http://schemas.openxmlformats.org/officeDocument/2006/relationships/tags" Target="../tags/tag65.xml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69.xml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9.png"/><Relationship Id="rId5" Type="http://schemas.openxmlformats.org/officeDocument/2006/relationships/tags" Target="../tags/tag71.xml"/><Relationship Id="rId10" Type="http://schemas.openxmlformats.org/officeDocument/2006/relationships/image" Target="../media/image8.png"/><Relationship Id="rId4" Type="http://schemas.openxmlformats.org/officeDocument/2006/relationships/tags" Target="../tags/tag70.xml"/><Relationship Id="rId9" Type="http://schemas.openxmlformats.org/officeDocument/2006/relationships/slide" Target="../slides/slide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74.xml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9.png"/><Relationship Id="rId5" Type="http://schemas.openxmlformats.org/officeDocument/2006/relationships/tags" Target="../tags/tag76.xml"/><Relationship Id="rId10" Type="http://schemas.openxmlformats.org/officeDocument/2006/relationships/image" Target="../media/image8.png"/><Relationship Id="rId4" Type="http://schemas.openxmlformats.org/officeDocument/2006/relationships/tags" Target="../tags/tag75.xml"/><Relationship Id="rId9" Type="http://schemas.openxmlformats.org/officeDocument/2006/relationships/slide" Target="../slides/slide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9.png"/><Relationship Id="rId5" Type="http://schemas.openxmlformats.org/officeDocument/2006/relationships/tags" Target="../tags/tag81.xml"/><Relationship Id="rId10" Type="http://schemas.openxmlformats.org/officeDocument/2006/relationships/image" Target="../media/image8.png"/><Relationship Id="rId4" Type="http://schemas.openxmlformats.org/officeDocument/2006/relationships/tags" Target="../tags/tag80.xml"/><Relationship Id="rId9" Type="http://schemas.openxmlformats.org/officeDocument/2006/relationships/slide" Target="../slides/slide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4.xml"/><Relationship Id="rId7" Type="http://schemas.openxmlformats.org/officeDocument/2006/relationships/image" Target="../media/image1.png"/><Relationship Id="rId12" Type="http://schemas.openxmlformats.org/officeDocument/2006/relationships/slide" Target="../slides/slide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1.xml"/><Relationship Id="rId11" Type="http://schemas.openxmlformats.org/officeDocument/2006/relationships/slide" Target="../slides/slide1.xml"/><Relationship Id="rId5" Type="http://schemas.openxmlformats.org/officeDocument/2006/relationships/tags" Target="../tags/tag86.xml"/><Relationship Id="rId10" Type="http://schemas.openxmlformats.org/officeDocument/2006/relationships/image" Target="../media/image13.png"/><Relationship Id="rId4" Type="http://schemas.openxmlformats.org/officeDocument/2006/relationships/tags" Target="../tags/tag85.xml"/><Relationship Id="rId9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89.xml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2.png"/><Relationship Id="rId5" Type="http://schemas.openxmlformats.org/officeDocument/2006/relationships/tags" Target="../tags/tag91.xml"/><Relationship Id="rId10" Type="http://schemas.openxmlformats.org/officeDocument/2006/relationships/image" Target="../media/image11.png"/><Relationship Id="rId4" Type="http://schemas.openxmlformats.org/officeDocument/2006/relationships/tags" Target="../tags/tag90.xml"/><Relationship Id="rId9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ags" Target="../tags/tag8.xml"/><Relationship Id="rId7" Type="http://schemas.openxmlformats.org/officeDocument/2006/relationships/slide" Target="../slides/slide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2.png"/><Relationship Id="rId5" Type="http://schemas.openxmlformats.org/officeDocument/2006/relationships/tags" Target="../tags/tag96.xml"/><Relationship Id="rId10" Type="http://schemas.openxmlformats.org/officeDocument/2006/relationships/image" Target="../media/image11.png"/><Relationship Id="rId4" Type="http://schemas.openxmlformats.org/officeDocument/2006/relationships/tags" Target="../tags/tag95.xml"/><Relationship Id="rId9" Type="http://schemas.openxmlformats.org/officeDocument/2006/relationships/slide" Target="../slides/slide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tags" Target="../tags/tag99.xml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2.png"/><Relationship Id="rId5" Type="http://schemas.openxmlformats.org/officeDocument/2006/relationships/tags" Target="../tags/tag101.xml"/><Relationship Id="rId10" Type="http://schemas.openxmlformats.org/officeDocument/2006/relationships/image" Target="../media/image11.png"/><Relationship Id="rId4" Type="http://schemas.openxmlformats.org/officeDocument/2006/relationships/tags" Target="../tags/tag100.xml"/><Relationship Id="rId9" Type="http://schemas.openxmlformats.org/officeDocument/2006/relationships/slide" Target="../slides/slide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ags" Target="../tags/tag12.xml"/><Relationship Id="rId7" Type="http://schemas.openxmlformats.org/officeDocument/2006/relationships/slide" Target="../slides/slide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ags" Target="../tags/tag16.xml"/><Relationship Id="rId7" Type="http://schemas.openxmlformats.org/officeDocument/2006/relationships/slide" Target="../slides/slide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ags" Target="../tags/tag20.xml"/><Relationship Id="rId7" Type="http://schemas.openxmlformats.org/officeDocument/2006/relationships/slide" Target="../slides/slide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13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12" Type="http://schemas.openxmlformats.org/officeDocument/2006/relationships/slide" Target="../slides/slide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5" Type="http://schemas.openxmlformats.org/officeDocument/2006/relationships/tags" Target="../tags/tag26.xml"/><Relationship Id="rId10" Type="http://schemas.openxmlformats.org/officeDocument/2006/relationships/slide" Target="../slides/slide2.xml"/><Relationship Id="rId4" Type="http://schemas.openxmlformats.org/officeDocument/2006/relationships/tags" Target="../tags/tag25.xml"/><Relationship Id="rId9" Type="http://schemas.openxmlformats.org/officeDocument/2006/relationships/slide" Target="../slides/slide4.xml"/><Relationship Id="rId1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12" Type="http://schemas.openxmlformats.org/officeDocument/2006/relationships/slide" Target="../slides/slide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" Target="../slides/slide2.xml"/><Relationship Id="rId4" Type="http://schemas.openxmlformats.org/officeDocument/2006/relationships/tags" Target="../tags/tag30.xml"/><Relationship Id="rId9" Type="http://schemas.openxmlformats.org/officeDocument/2006/relationships/slide" Target="../slides/slide4.xml"/><Relationship Id="rId1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13" Type="http://schemas.openxmlformats.org/officeDocument/2006/relationships/image" Target="../media/image3.png"/><Relationship Id="rId3" Type="http://schemas.openxmlformats.org/officeDocument/2006/relationships/tags" Target="../tags/tag34.xml"/><Relationship Id="rId7" Type="http://schemas.openxmlformats.org/officeDocument/2006/relationships/image" Target="../media/image1.png"/><Relationship Id="rId12" Type="http://schemas.openxmlformats.org/officeDocument/2006/relationships/slide" Target="../slides/slide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5" Type="http://schemas.openxmlformats.org/officeDocument/2006/relationships/tags" Target="../tags/tag36.xml"/><Relationship Id="rId10" Type="http://schemas.openxmlformats.org/officeDocument/2006/relationships/slide" Target="../slides/slide2.xml"/><Relationship Id="rId4" Type="http://schemas.openxmlformats.org/officeDocument/2006/relationships/tags" Target="../tags/tag35.xml"/><Relationship Id="rId9" Type="http://schemas.openxmlformats.org/officeDocument/2006/relationships/slide" Target="../slides/slide4.xml"/><Relationship Id="rId1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13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image" Target="../media/image1.png"/><Relationship Id="rId12" Type="http://schemas.openxmlformats.org/officeDocument/2006/relationships/slide" Target="../slides/slide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" Target="../slides/slide2.xml"/><Relationship Id="rId4" Type="http://schemas.openxmlformats.org/officeDocument/2006/relationships/tags" Target="../tags/tag40.xml"/><Relationship Id="rId9" Type="http://schemas.openxmlformats.org/officeDocument/2006/relationships/slide" Target="../slides/slide4.xml"/><Relationship Id="rId1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286" name="Group 285"/>
          <p:cNvGrpSpPr/>
          <p:nvPr userDrawn="1"/>
        </p:nvGrpSpPr>
        <p:grpSpPr>
          <a:xfrm rot="160747">
            <a:off x="118868" y="245771"/>
            <a:ext cx="8801925" cy="6607732"/>
            <a:chOff x="1361879" y="1843257"/>
            <a:chExt cx="7161628" cy="3838152"/>
          </a:xfrm>
        </p:grpSpPr>
        <p:sp>
          <p:nvSpPr>
            <p:cNvPr id="287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145"/>
          <p:cNvGrpSpPr/>
          <p:nvPr userDrawn="1"/>
        </p:nvGrpSpPr>
        <p:grpSpPr>
          <a:xfrm rot="167164" flipH="1">
            <a:off x="6873596" y="93212"/>
            <a:ext cx="2125763" cy="520283"/>
            <a:chOff x="3430588" y="1187450"/>
            <a:chExt cx="4606925" cy="4394200"/>
          </a:xfrm>
        </p:grpSpPr>
        <p:sp>
          <p:nvSpPr>
            <p:cNvPr id="96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Save</a:t>
              </a:r>
              <a:r>
                <a:rPr lang="en-US" sz="1800" b="1" baseline="0" dirty="0" smtClean="0">
                  <a:latin typeface="Comic Sans MS" pitchFamily="66" charset="0"/>
                </a:rPr>
                <a:t>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280" name="Group 145"/>
          <p:cNvGrpSpPr/>
          <p:nvPr userDrawn="1"/>
        </p:nvGrpSpPr>
        <p:grpSpPr>
          <a:xfrm rot="21432836">
            <a:off x="141090" y="93213"/>
            <a:ext cx="2125763" cy="519989"/>
            <a:chOff x="3430588" y="1187450"/>
            <a:chExt cx="4606925" cy="4394200"/>
          </a:xfrm>
        </p:grpSpPr>
        <p:sp>
          <p:nvSpPr>
            <p:cNvPr id="28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Setup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73" name="Group 145"/>
          <p:cNvGrpSpPr/>
          <p:nvPr userDrawn="1"/>
        </p:nvGrpSpPr>
        <p:grpSpPr>
          <a:xfrm rot="167164" flipH="1">
            <a:off x="2385259" y="93212"/>
            <a:ext cx="2125763" cy="520283"/>
            <a:chOff x="3430588" y="1187450"/>
            <a:chExt cx="4606925" cy="4394200"/>
          </a:xfrm>
        </p:grpSpPr>
        <p:sp>
          <p:nvSpPr>
            <p:cNvPr id="174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Make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76" name="Group 145"/>
          <p:cNvGrpSpPr/>
          <p:nvPr userDrawn="1"/>
        </p:nvGrpSpPr>
        <p:grpSpPr>
          <a:xfrm rot="21432836">
            <a:off x="4629428" y="93213"/>
            <a:ext cx="2125763" cy="519989"/>
            <a:chOff x="3430588" y="1187450"/>
            <a:chExt cx="4606925" cy="4394200"/>
          </a:xfrm>
        </p:grpSpPr>
        <p:sp>
          <p:nvSpPr>
            <p:cNvPr id="177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Run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98" name="Group 197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199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200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202" name="Freeform 147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203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205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20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208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20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0" name="Group 209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211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21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01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3" name="Picture 72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82" y="215024"/>
            <a:ext cx="866849" cy="1143000"/>
          </a:xfrm>
          <a:prstGeom prst="rect">
            <a:avLst/>
          </a:prstGeom>
        </p:spPr>
      </p:pic>
      <p:pic>
        <p:nvPicPr>
          <p:cNvPr id="74" name="Picture 73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757" y="229601"/>
            <a:ext cx="1600711" cy="1135621"/>
          </a:xfrm>
          <a:prstGeom prst="rect">
            <a:avLst/>
          </a:prstGeom>
        </p:spPr>
      </p:pic>
      <p:grpSp>
        <p:nvGrpSpPr>
          <p:cNvPr id="71" name="Group 70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10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11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8" b="58091"/>
          <a:stretch/>
        </p:blipFill>
        <p:spPr>
          <a:xfrm>
            <a:off x="648861" y="187990"/>
            <a:ext cx="1758161" cy="11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90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93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4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96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7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99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100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102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103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82" y="215024"/>
            <a:ext cx="866849" cy="1143000"/>
          </a:xfrm>
          <a:prstGeom prst="rect">
            <a:avLst/>
          </a:prstGeom>
        </p:spPr>
      </p:pic>
      <p:pic>
        <p:nvPicPr>
          <p:cNvPr id="106" name="Picture 105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757" y="229601"/>
            <a:ext cx="1600711" cy="1135621"/>
          </a:xfrm>
          <a:prstGeom prst="rect">
            <a:avLst/>
          </a:prstGeom>
        </p:spPr>
      </p:pic>
      <p:pic>
        <p:nvPicPr>
          <p:cNvPr id="71" name="Picture 7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8" b="58091"/>
          <a:stretch/>
        </p:blipFill>
        <p:spPr>
          <a:xfrm>
            <a:off x="648861" y="187990"/>
            <a:ext cx="1758161" cy="11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82" y="215024"/>
            <a:ext cx="866849" cy="1143000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757" y="229601"/>
            <a:ext cx="1600711" cy="1135621"/>
          </a:xfrm>
          <a:prstGeom prst="rect">
            <a:avLst/>
          </a:prstGeom>
        </p:spPr>
      </p:pic>
      <p:pic>
        <p:nvPicPr>
          <p:cNvPr id="71" name="Picture 7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8" b="58091"/>
          <a:stretch/>
        </p:blipFill>
        <p:spPr>
          <a:xfrm>
            <a:off x="648861" y="187990"/>
            <a:ext cx="1758161" cy="11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82" y="215024"/>
            <a:ext cx="866849" cy="1143000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757" y="229601"/>
            <a:ext cx="1600711" cy="1135621"/>
          </a:xfrm>
          <a:prstGeom prst="rect">
            <a:avLst/>
          </a:prstGeom>
        </p:spPr>
      </p:pic>
      <p:pic>
        <p:nvPicPr>
          <p:cNvPr id="71" name="Picture 7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8" b="58091"/>
          <a:stretch/>
        </p:blipFill>
        <p:spPr>
          <a:xfrm>
            <a:off x="648861" y="187990"/>
            <a:ext cx="1758161" cy="11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" name="Picture 7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28" y="639306"/>
            <a:ext cx="1947083" cy="732294"/>
          </a:xfrm>
          <a:prstGeom prst="rect">
            <a:avLst/>
          </a:prstGeom>
        </p:spPr>
      </p:pic>
      <p:pic>
        <p:nvPicPr>
          <p:cNvPr id="72" name="Picture 71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32" y="398657"/>
            <a:ext cx="1380147" cy="947198"/>
          </a:xfrm>
          <a:prstGeom prst="rect">
            <a:avLst/>
          </a:prstGeom>
        </p:spPr>
      </p:pic>
      <p:pic>
        <p:nvPicPr>
          <p:cNvPr id="73" name="Picture 72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186" y="147919"/>
            <a:ext cx="1387603" cy="1223416"/>
          </a:xfrm>
          <a:prstGeom prst="rect">
            <a:avLst/>
          </a:prstGeom>
        </p:spPr>
      </p:pic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11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12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28" y="639306"/>
            <a:ext cx="1947083" cy="73229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32" y="398657"/>
            <a:ext cx="1380147" cy="947198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186" y="147919"/>
            <a:ext cx="1387603" cy="1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28" y="639306"/>
            <a:ext cx="1947083" cy="73229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32" y="398657"/>
            <a:ext cx="1380147" cy="947198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186" y="147919"/>
            <a:ext cx="1387603" cy="1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28" y="639306"/>
            <a:ext cx="1947083" cy="73229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32" y="398657"/>
            <a:ext cx="1380147" cy="947198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186" y="147919"/>
            <a:ext cx="1387603" cy="1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" name="Picture 7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94" y="158657"/>
            <a:ext cx="1318712" cy="1197574"/>
          </a:xfrm>
          <a:prstGeom prst="rect">
            <a:avLst/>
          </a:prstGeom>
        </p:spPr>
      </p:pic>
      <p:pic>
        <p:nvPicPr>
          <p:cNvPr id="73" name="Picture 72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8"/>
          <a:stretch/>
        </p:blipFill>
        <p:spPr>
          <a:xfrm>
            <a:off x="3921853" y="150048"/>
            <a:ext cx="1214923" cy="1194659"/>
          </a:xfrm>
          <a:prstGeom prst="rect">
            <a:avLst/>
          </a:prstGeom>
        </p:spPr>
      </p:pic>
      <p:pic>
        <p:nvPicPr>
          <p:cNvPr id="74" name="Picture 73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34" y="158657"/>
            <a:ext cx="1944310" cy="1194869"/>
          </a:xfrm>
          <a:prstGeom prst="rect">
            <a:avLst/>
          </a:prstGeom>
        </p:spPr>
      </p:pic>
      <p:grpSp>
        <p:nvGrpSpPr>
          <p:cNvPr id="72" name="Group 71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11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12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94" y="158657"/>
            <a:ext cx="1318712" cy="119757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8"/>
          <a:stretch/>
        </p:blipFill>
        <p:spPr>
          <a:xfrm>
            <a:off x="3921853" y="150048"/>
            <a:ext cx="1214923" cy="1194659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34" y="158657"/>
            <a:ext cx="1944310" cy="11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StartQu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286" name="Group 285"/>
          <p:cNvGrpSpPr/>
          <p:nvPr userDrawn="1"/>
        </p:nvGrpSpPr>
        <p:grpSpPr>
          <a:xfrm rot="160747">
            <a:off x="118868" y="245771"/>
            <a:ext cx="8801925" cy="6607732"/>
            <a:chOff x="1361879" y="1843257"/>
            <a:chExt cx="7161628" cy="3838152"/>
          </a:xfrm>
        </p:grpSpPr>
        <p:sp>
          <p:nvSpPr>
            <p:cNvPr id="287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90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93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4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99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100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45"/>
          <p:cNvGrpSpPr/>
          <p:nvPr userDrawn="1"/>
        </p:nvGrpSpPr>
        <p:grpSpPr>
          <a:xfrm rot="167164" flipH="1">
            <a:off x="6873596" y="93212"/>
            <a:ext cx="2125763" cy="520283"/>
            <a:chOff x="3430588" y="1187450"/>
            <a:chExt cx="4606925" cy="4394200"/>
          </a:xfrm>
        </p:grpSpPr>
        <p:sp>
          <p:nvSpPr>
            <p:cNvPr id="102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Save</a:t>
              </a:r>
              <a:r>
                <a:rPr lang="en-US" sz="1800" b="1" baseline="0" dirty="0" smtClean="0">
                  <a:latin typeface="Comic Sans MS" pitchFamily="66" charset="0"/>
                </a:rPr>
                <a:t>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4" name="Group 145"/>
          <p:cNvGrpSpPr/>
          <p:nvPr userDrawn="1"/>
        </p:nvGrpSpPr>
        <p:grpSpPr>
          <a:xfrm rot="21432836">
            <a:off x="141090" y="93213"/>
            <a:ext cx="2125763" cy="519989"/>
            <a:chOff x="3430588" y="1187450"/>
            <a:chExt cx="4606925" cy="4394200"/>
          </a:xfrm>
        </p:grpSpPr>
        <p:sp>
          <p:nvSpPr>
            <p:cNvPr id="105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Setup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7" name="Group 145"/>
          <p:cNvGrpSpPr/>
          <p:nvPr userDrawn="1"/>
        </p:nvGrpSpPr>
        <p:grpSpPr>
          <a:xfrm rot="167164" flipH="1">
            <a:off x="2385259" y="93212"/>
            <a:ext cx="2125763" cy="520283"/>
            <a:chOff x="3430588" y="1187450"/>
            <a:chExt cx="4606925" cy="4394200"/>
          </a:xfrm>
        </p:grpSpPr>
        <p:sp>
          <p:nvSpPr>
            <p:cNvPr id="108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Make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10" name="Group 145"/>
          <p:cNvGrpSpPr/>
          <p:nvPr userDrawn="1"/>
        </p:nvGrpSpPr>
        <p:grpSpPr>
          <a:xfrm rot="21432836">
            <a:off x="4629428" y="93213"/>
            <a:ext cx="2125763" cy="519989"/>
            <a:chOff x="3430588" y="1187450"/>
            <a:chExt cx="4606925" cy="4394200"/>
          </a:xfrm>
        </p:grpSpPr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Run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62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94" y="158657"/>
            <a:ext cx="1318712" cy="119757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8"/>
          <a:stretch/>
        </p:blipFill>
        <p:spPr>
          <a:xfrm>
            <a:off x="3921853" y="150048"/>
            <a:ext cx="1214923" cy="1194659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34" y="158657"/>
            <a:ext cx="1944310" cy="11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94" y="158657"/>
            <a:ext cx="1318712" cy="1197574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8"/>
          <a:stretch/>
        </p:blipFill>
        <p:spPr>
          <a:xfrm>
            <a:off x="3921853" y="150048"/>
            <a:ext cx="1214923" cy="1194659"/>
          </a:xfrm>
          <a:prstGeom prst="rect">
            <a:avLst/>
          </a:prstGeom>
        </p:spPr>
      </p:pic>
      <p:pic>
        <p:nvPicPr>
          <p:cNvPr id="91" name="Picture 9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34" y="158657"/>
            <a:ext cx="1944310" cy="11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u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FBFFF">
                  <a:lumMod val="68000"/>
                  <a:lumOff val="32000"/>
                </a:srgbClr>
              </a:gs>
              <a:gs pos="100000">
                <a:srgbClr val="7FBFFF">
                  <a:lumMod val="86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-887220" y="2176219"/>
            <a:ext cx="2982720" cy="3781856"/>
            <a:chOff x="2633663" y="314325"/>
            <a:chExt cx="4456112" cy="5873750"/>
          </a:xfrm>
        </p:grpSpPr>
        <p:sp>
          <p:nvSpPr>
            <p:cNvPr id="113" name="Freeform 952"/>
            <p:cNvSpPr>
              <a:spLocks/>
            </p:cNvSpPr>
            <p:nvPr/>
          </p:nvSpPr>
          <p:spPr bwMode="auto">
            <a:xfrm>
              <a:off x="2633663" y="314325"/>
              <a:ext cx="3979863" cy="5873750"/>
            </a:xfrm>
            <a:custGeom>
              <a:avLst/>
              <a:gdLst/>
              <a:ahLst/>
              <a:cxnLst>
                <a:cxn ang="0">
                  <a:pos x="1598" y="3541"/>
                </a:cxn>
                <a:cxn ang="0">
                  <a:pos x="1784" y="3499"/>
                </a:cxn>
                <a:cxn ang="0">
                  <a:pos x="1908" y="3154"/>
                </a:cxn>
                <a:cxn ang="0">
                  <a:pos x="1970" y="3024"/>
                </a:cxn>
                <a:cxn ang="0">
                  <a:pos x="1939" y="2053"/>
                </a:cxn>
                <a:cxn ang="0">
                  <a:pos x="2118" y="2191"/>
                </a:cxn>
                <a:cxn ang="0">
                  <a:pos x="2406" y="2398"/>
                </a:cxn>
                <a:cxn ang="0">
                  <a:pos x="2323" y="1927"/>
                </a:cxn>
                <a:cxn ang="0">
                  <a:pos x="2129" y="1468"/>
                </a:cxn>
                <a:cxn ang="0">
                  <a:pos x="2017" y="1168"/>
                </a:cxn>
                <a:cxn ang="0">
                  <a:pos x="1819" y="1038"/>
                </a:cxn>
                <a:cxn ang="0">
                  <a:pos x="1608" y="932"/>
                </a:cxn>
                <a:cxn ang="0">
                  <a:pos x="1507" y="641"/>
                </a:cxn>
                <a:cxn ang="0">
                  <a:pos x="1478" y="370"/>
                </a:cxn>
                <a:cxn ang="0">
                  <a:pos x="1453" y="188"/>
                </a:cxn>
                <a:cxn ang="0">
                  <a:pos x="1447" y="52"/>
                </a:cxn>
                <a:cxn ang="0">
                  <a:pos x="1395" y="14"/>
                </a:cxn>
                <a:cxn ang="0">
                  <a:pos x="1333" y="72"/>
                </a:cxn>
                <a:cxn ang="0">
                  <a:pos x="1194" y="66"/>
                </a:cxn>
                <a:cxn ang="0">
                  <a:pos x="1013" y="145"/>
                </a:cxn>
                <a:cxn ang="0">
                  <a:pos x="981" y="169"/>
                </a:cxn>
                <a:cxn ang="0">
                  <a:pos x="1000" y="467"/>
                </a:cxn>
                <a:cxn ang="0">
                  <a:pos x="975" y="554"/>
                </a:cxn>
                <a:cxn ang="0">
                  <a:pos x="1066" y="692"/>
                </a:cxn>
                <a:cxn ang="0">
                  <a:pos x="1002" y="905"/>
                </a:cxn>
                <a:cxn ang="0">
                  <a:pos x="723" y="1065"/>
                </a:cxn>
                <a:cxn ang="0">
                  <a:pos x="475" y="1761"/>
                </a:cxn>
                <a:cxn ang="0">
                  <a:pos x="365" y="2152"/>
                </a:cxn>
                <a:cxn ang="0">
                  <a:pos x="274" y="2451"/>
                </a:cxn>
                <a:cxn ang="0">
                  <a:pos x="295" y="2586"/>
                </a:cxn>
                <a:cxn ang="0">
                  <a:pos x="215" y="2741"/>
                </a:cxn>
                <a:cxn ang="0">
                  <a:pos x="146" y="2791"/>
                </a:cxn>
                <a:cxn ang="0">
                  <a:pos x="14" y="2817"/>
                </a:cxn>
                <a:cxn ang="0">
                  <a:pos x="16" y="2869"/>
                </a:cxn>
                <a:cxn ang="0">
                  <a:pos x="57" y="2892"/>
                </a:cxn>
                <a:cxn ang="0">
                  <a:pos x="6" y="2962"/>
                </a:cxn>
                <a:cxn ang="0">
                  <a:pos x="111" y="2958"/>
                </a:cxn>
                <a:cxn ang="0">
                  <a:pos x="60" y="2993"/>
                </a:cxn>
                <a:cxn ang="0">
                  <a:pos x="151" y="3008"/>
                </a:cxn>
                <a:cxn ang="0">
                  <a:pos x="198" y="3030"/>
                </a:cxn>
                <a:cxn ang="0">
                  <a:pos x="235" y="3076"/>
                </a:cxn>
                <a:cxn ang="0">
                  <a:pos x="332" y="2948"/>
                </a:cxn>
                <a:cxn ang="0">
                  <a:pos x="403" y="2917"/>
                </a:cxn>
                <a:cxn ang="0">
                  <a:pos x="516" y="2945"/>
                </a:cxn>
                <a:cxn ang="0">
                  <a:pos x="444" y="2799"/>
                </a:cxn>
                <a:cxn ang="0">
                  <a:pos x="504" y="2602"/>
                </a:cxn>
                <a:cxn ang="0">
                  <a:pos x="570" y="2495"/>
                </a:cxn>
                <a:cxn ang="0">
                  <a:pos x="684" y="2193"/>
                </a:cxn>
                <a:cxn ang="0">
                  <a:pos x="839" y="1908"/>
                </a:cxn>
                <a:cxn ang="0">
                  <a:pos x="913" y="2098"/>
                </a:cxn>
                <a:cxn ang="0">
                  <a:pos x="986" y="2675"/>
                </a:cxn>
                <a:cxn ang="0">
                  <a:pos x="1048" y="3059"/>
                </a:cxn>
                <a:cxn ang="0">
                  <a:pos x="1017" y="3541"/>
                </a:cxn>
                <a:cxn ang="0">
                  <a:pos x="1139" y="3665"/>
                </a:cxn>
                <a:cxn ang="0">
                  <a:pos x="1339" y="3611"/>
                </a:cxn>
                <a:cxn ang="0">
                  <a:pos x="1463" y="3293"/>
                </a:cxn>
              </a:cxnLst>
              <a:rect l="0" t="0" r="r" b="b"/>
              <a:pathLst>
                <a:path w="2507" h="3700">
                  <a:moveTo>
                    <a:pt x="1490" y="3192"/>
                  </a:moveTo>
                  <a:lnTo>
                    <a:pt x="1494" y="3285"/>
                  </a:lnTo>
                  <a:lnTo>
                    <a:pt x="1504" y="3378"/>
                  </a:lnTo>
                  <a:lnTo>
                    <a:pt x="1517" y="3468"/>
                  </a:lnTo>
                  <a:lnTo>
                    <a:pt x="1531" y="3559"/>
                  </a:lnTo>
                  <a:lnTo>
                    <a:pt x="1554" y="3553"/>
                  </a:lnTo>
                  <a:lnTo>
                    <a:pt x="1577" y="3547"/>
                  </a:lnTo>
                  <a:lnTo>
                    <a:pt x="1598" y="3541"/>
                  </a:lnTo>
                  <a:lnTo>
                    <a:pt x="1622" y="3535"/>
                  </a:lnTo>
                  <a:lnTo>
                    <a:pt x="1645" y="3530"/>
                  </a:lnTo>
                  <a:lnTo>
                    <a:pt x="1668" y="3524"/>
                  </a:lnTo>
                  <a:lnTo>
                    <a:pt x="1691" y="3518"/>
                  </a:lnTo>
                  <a:lnTo>
                    <a:pt x="1715" y="3512"/>
                  </a:lnTo>
                  <a:lnTo>
                    <a:pt x="1738" y="3508"/>
                  </a:lnTo>
                  <a:lnTo>
                    <a:pt x="1761" y="3502"/>
                  </a:lnTo>
                  <a:lnTo>
                    <a:pt x="1784" y="3499"/>
                  </a:lnTo>
                  <a:lnTo>
                    <a:pt x="1808" y="3493"/>
                  </a:lnTo>
                  <a:lnTo>
                    <a:pt x="1831" y="3489"/>
                  </a:lnTo>
                  <a:lnTo>
                    <a:pt x="1854" y="3485"/>
                  </a:lnTo>
                  <a:lnTo>
                    <a:pt x="1877" y="3481"/>
                  </a:lnTo>
                  <a:lnTo>
                    <a:pt x="1901" y="3477"/>
                  </a:lnTo>
                  <a:lnTo>
                    <a:pt x="1903" y="3369"/>
                  </a:lnTo>
                  <a:lnTo>
                    <a:pt x="1906" y="3260"/>
                  </a:lnTo>
                  <a:lnTo>
                    <a:pt x="1908" y="3154"/>
                  </a:lnTo>
                  <a:lnTo>
                    <a:pt x="1910" y="3045"/>
                  </a:lnTo>
                  <a:lnTo>
                    <a:pt x="1920" y="3043"/>
                  </a:lnTo>
                  <a:lnTo>
                    <a:pt x="1928" y="3041"/>
                  </a:lnTo>
                  <a:lnTo>
                    <a:pt x="1937" y="3037"/>
                  </a:lnTo>
                  <a:lnTo>
                    <a:pt x="1947" y="3036"/>
                  </a:lnTo>
                  <a:lnTo>
                    <a:pt x="1955" y="3034"/>
                  </a:lnTo>
                  <a:lnTo>
                    <a:pt x="1963" y="3030"/>
                  </a:lnTo>
                  <a:lnTo>
                    <a:pt x="1970" y="3024"/>
                  </a:lnTo>
                  <a:lnTo>
                    <a:pt x="1978" y="3018"/>
                  </a:lnTo>
                  <a:lnTo>
                    <a:pt x="1980" y="2919"/>
                  </a:lnTo>
                  <a:lnTo>
                    <a:pt x="1974" y="2821"/>
                  </a:lnTo>
                  <a:lnTo>
                    <a:pt x="1965" y="2724"/>
                  </a:lnTo>
                  <a:lnTo>
                    <a:pt x="1953" y="2627"/>
                  </a:lnTo>
                  <a:lnTo>
                    <a:pt x="1936" y="2435"/>
                  </a:lnTo>
                  <a:lnTo>
                    <a:pt x="1932" y="2243"/>
                  </a:lnTo>
                  <a:lnTo>
                    <a:pt x="1939" y="2053"/>
                  </a:lnTo>
                  <a:lnTo>
                    <a:pt x="1957" y="1865"/>
                  </a:lnTo>
                  <a:lnTo>
                    <a:pt x="1959" y="1865"/>
                  </a:lnTo>
                  <a:lnTo>
                    <a:pt x="1982" y="1922"/>
                  </a:lnTo>
                  <a:lnTo>
                    <a:pt x="2007" y="1976"/>
                  </a:lnTo>
                  <a:lnTo>
                    <a:pt x="2034" y="2030"/>
                  </a:lnTo>
                  <a:lnTo>
                    <a:pt x="2063" y="2082"/>
                  </a:lnTo>
                  <a:lnTo>
                    <a:pt x="2090" y="2137"/>
                  </a:lnTo>
                  <a:lnTo>
                    <a:pt x="2118" y="2191"/>
                  </a:lnTo>
                  <a:lnTo>
                    <a:pt x="2145" y="2245"/>
                  </a:lnTo>
                  <a:lnTo>
                    <a:pt x="2170" y="2299"/>
                  </a:lnTo>
                  <a:lnTo>
                    <a:pt x="2251" y="2443"/>
                  </a:lnTo>
                  <a:lnTo>
                    <a:pt x="2261" y="2441"/>
                  </a:lnTo>
                  <a:lnTo>
                    <a:pt x="2284" y="2435"/>
                  </a:lnTo>
                  <a:lnTo>
                    <a:pt x="2319" y="2425"/>
                  </a:lnTo>
                  <a:lnTo>
                    <a:pt x="2362" y="2414"/>
                  </a:lnTo>
                  <a:lnTo>
                    <a:pt x="2406" y="2398"/>
                  </a:lnTo>
                  <a:lnTo>
                    <a:pt x="2447" y="2383"/>
                  </a:lnTo>
                  <a:lnTo>
                    <a:pt x="2482" y="2363"/>
                  </a:lnTo>
                  <a:lnTo>
                    <a:pt x="2507" y="2344"/>
                  </a:lnTo>
                  <a:lnTo>
                    <a:pt x="2422" y="2158"/>
                  </a:lnTo>
                  <a:lnTo>
                    <a:pt x="2397" y="2100"/>
                  </a:lnTo>
                  <a:lnTo>
                    <a:pt x="2373" y="2042"/>
                  </a:lnTo>
                  <a:lnTo>
                    <a:pt x="2348" y="1984"/>
                  </a:lnTo>
                  <a:lnTo>
                    <a:pt x="2323" y="1927"/>
                  </a:lnTo>
                  <a:lnTo>
                    <a:pt x="2298" y="1869"/>
                  </a:lnTo>
                  <a:lnTo>
                    <a:pt x="2274" y="1813"/>
                  </a:lnTo>
                  <a:lnTo>
                    <a:pt x="2249" y="1755"/>
                  </a:lnTo>
                  <a:lnTo>
                    <a:pt x="2226" y="1697"/>
                  </a:lnTo>
                  <a:lnTo>
                    <a:pt x="2201" y="1641"/>
                  </a:lnTo>
                  <a:lnTo>
                    <a:pt x="2178" y="1583"/>
                  </a:lnTo>
                  <a:lnTo>
                    <a:pt x="2152" y="1526"/>
                  </a:lnTo>
                  <a:lnTo>
                    <a:pt x="2129" y="1468"/>
                  </a:lnTo>
                  <a:lnTo>
                    <a:pt x="2106" y="1412"/>
                  </a:lnTo>
                  <a:lnTo>
                    <a:pt x="2083" y="1354"/>
                  </a:lnTo>
                  <a:lnTo>
                    <a:pt x="2059" y="1296"/>
                  </a:lnTo>
                  <a:lnTo>
                    <a:pt x="2036" y="1238"/>
                  </a:lnTo>
                  <a:lnTo>
                    <a:pt x="2032" y="1218"/>
                  </a:lnTo>
                  <a:lnTo>
                    <a:pt x="2028" y="1201"/>
                  </a:lnTo>
                  <a:lnTo>
                    <a:pt x="2023" y="1184"/>
                  </a:lnTo>
                  <a:lnTo>
                    <a:pt x="2017" y="1168"/>
                  </a:lnTo>
                  <a:lnTo>
                    <a:pt x="1994" y="1153"/>
                  </a:lnTo>
                  <a:lnTo>
                    <a:pt x="1968" y="1135"/>
                  </a:lnTo>
                  <a:lnTo>
                    <a:pt x="1943" y="1120"/>
                  </a:lnTo>
                  <a:lnTo>
                    <a:pt x="1920" y="1102"/>
                  </a:lnTo>
                  <a:lnTo>
                    <a:pt x="1895" y="1087"/>
                  </a:lnTo>
                  <a:lnTo>
                    <a:pt x="1870" y="1071"/>
                  </a:lnTo>
                  <a:lnTo>
                    <a:pt x="1844" y="1054"/>
                  </a:lnTo>
                  <a:lnTo>
                    <a:pt x="1819" y="1038"/>
                  </a:lnTo>
                  <a:lnTo>
                    <a:pt x="1792" y="1025"/>
                  </a:lnTo>
                  <a:lnTo>
                    <a:pt x="1767" y="1009"/>
                  </a:lnTo>
                  <a:lnTo>
                    <a:pt x="1740" y="996"/>
                  </a:lnTo>
                  <a:lnTo>
                    <a:pt x="1715" y="980"/>
                  </a:lnTo>
                  <a:lnTo>
                    <a:pt x="1688" y="969"/>
                  </a:lnTo>
                  <a:lnTo>
                    <a:pt x="1662" y="955"/>
                  </a:lnTo>
                  <a:lnTo>
                    <a:pt x="1635" y="943"/>
                  </a:lnTo>
                  <a:lnTo>
                    <a:pt x="1608" y="932"/>
                  </a:lnTo>
                  <a:lnTo>
                    <a:pt x="1463" y="850"/>
                  </a:lnTo>
                  <a:lnTo>
                    <a:pt x="1449" y="812"/>
                  </a:lnTo>
                  <a:lnTo>
                    <a:pt x="1453" y="804"/>
                  </a:lnTo>
                  <a:lnTo>
                    <a:pt x="1465" y="785"/>
                  </a:lnTo>
                  <a:lnTo>
                    <a:pt x="1480" y="757"/>
                  </a:lnTo>
                  <a:lnTo>
                    <a:pt x="1494" y="730"/>
                  </a:lnTo>
                  <a:lnTo>
                    <a:pt x="1504" y="692"/>
                  </a:lnTo>
                  <a:lnTo>
                    <a:pt x="1507" y="641"/>
                  </a:lnTo>
                  <a:lnTo>
                    <a:pt x="1509" y="599"/>
                  </a:lnTo>
                  <a:lnTo>
                    <a:pt x="1509" y="579"/>
                  </a:lnTo>
                  <a:lnTo>
                    <a:pt x="1507" y="562"/>
                  </a:lnTo>
                  <a:lnTo>
                    <a:pt x="1500" y="519"/>
                  </a:lnTo>
                  <a:lnTo>
                    <a:pt x="1492" y="467"/>
                  </a:lnTo>
                  <a:lnTo>
                    <a:pt x="1484" y="422"/>
                  </a:lnTo>
                  <a:lnTo>
                    <a:pt x="1476" y="397"/>
                  </a:lnTo>
                  <a:lnTo>
                    <a:pt x="1478" y="370"/>
                  </a:lnTo>
                  <a:lnTo>
                    <a:pt x="1484" y="345"/>
                  </a:lnTo>
                  <a:lnTo>
                    <a:pt x="1492" y="320"/>
                  </a:lnTo>
                  <a:lnTo>
                    <a:pt x="1490" y="296"/>
                  </a:lnTo>
                  <a:lnTo>
                    <a:pt x="1486" y="273"/>
                  </a:lnTo>
                  <a:lnTo>
                    <a:pt x="1480" y="250"/>
                  </a:lnTo>
                  <a:lnTo>
                    <a:pt x="1473" y="229"/>
                  </a:lnTo>
                  <a:lnTo>
                    <a:pt x="1463" y="207"/>
                  </a:lnTo>
                  <a:lnTo>
                    <a:pt x="1453" y="188"/>
                  </a:lnTo>
                  <a:lnTo>
                    <a:pt x="1443" y="167"/>
                  </a:lnTo>
                  <a:lnTo>
                    <a:pt x="1432" y="147"/>
                  </a:lnTo>
                  <a:lnTo>
                    <a:pt x="1440" y="128"/>
                  </a:lnTo>
                  <a:lnTo>
                    <a:pt x="1445" y="108"/>
                  </a:lnTo>
                  <a:lnTo>
                    <a:pt x="1449" y="89"/>
                  </a:lnTo>
                  <a:lnTo>
                    <a:pt x="1451" y="68"/>
                  </a:lnTo>
                  <a:lnTo>
                    <a:pt x="1451" y="60"/>
                  </a:lnTo>
                  <a:lnTo>
                    <a:pt x="1447" y="52"/>
                  </a:lnTo>
                  <a:lnTo>
                    <a:pt x="1443" y="46"/>
                  </a:lnTo>
                  <a:lnTo>
                    <a:pt x="1438" y="45"/>
                  </a:lnTo>
                  <a:lnTo>
                    <a:pt x="1438" y="62"/>
                  </a:lnTo>
                  <a:lnTo>
                    <a:pt x="1434" y="79"/>
                  </a:lnTo>
                  <a:lnTo>
                    <a:pt x="1428" y="95"/>
                  </a:lnTo>
                  <a:lnTo>
                    <a:pt x="1420" y="110"/>
                  </a:lnTo>
                  <a:lnTo>
                    <a:pt x="1397" y="19"/>
                  </a:lnTo>
                  <a:lnTo>
                    <a:pt x="1395" y="14"/>
                  </a:lnTo>
                  <a:lnTo>
                    <a:pt x="1393" y="8"/>
                  </a:lnTo>
                  <a:lnTo>
                    <a:pt x="1389" y="4"/>
                  </a:lnTo>
                  <a:lnTo>
                    <a:pt x="1383" y="0"/>
                  </a:lnTo>
                  <a:lnTo>
                    <a:pt x="1383" y="21"/>
                  </a:lnTo>
                  <a:lnTo>
                    <a:pt x="1385" y="43"/>
                  </a:lnTo>
                  <a:lnTo>
                    <a:pt x="1387" y="64"/>
                  </a:lnTo>
                  <a:lnTo>
                    <a:pt x="1382" y="83"/>
                  </a:lnTo>
                  <a:lnTo>
                    <a:pt x="1333" y="72"/>
                  </a:lnTo>
                  <a:lnTo>
                    <a:pt x="1323" y="70"/>
                  </a:lnTo>
                  <a:lnTo>
                    <a:pt x="1316" y="68"/>
                  </a:lnTo>
                  <a:lnTo>
                    <a:pt x="1306" y="68"/>
                  </a:lnTo>
                  <a:lnTo>
                    <a:pt x="1298" y="70"/>
                  </a:lnTo>
                  <a:lnTo>
                    <a:pt x="1296" y="66"/>
                  </a:lnTo>
                  <a:lnTo>
                    <a:pt x="1261" y="64"/>
                  </a:lnTo>
                  <a:lnTo>
                    <a:pt x="1228" y="64"/>
                  </a:lnTo>
                  <a:lnTo>
                    <a:pt x="1194" y="66"/>
                  </a:lnTo>
                  <a:lnTo>
                    <a:pt x="1159" y="72"/>
                  </a:lnTo>
                  <a:lnTo>
                    <a:pt x="1126" y="81"/>
                  </a:lnTo>
                  <a:lnTo>
                    <a:pt x="1093" y="95"/>
                  </a:lnTo>
                  <a:lnTo>
                    <a:pt x="1064" y="112"/>
                  </a:lnTo>
                  <a:lnTo>
                    <a:pt x="1037" y="136"/>
                  </a:lnTo>
                  <a:lnTo>
                    <a:pt x="1029" y="139"/>
                  </a:lnTo>
                  <a:lnTo>
                    <a:pt x="1021" y="143"/>
                  </a:lnTo>
                  <a:lnTo>
                    <a:pt x="1013" y="145"/>
                  </a:lnTo>
                  <a:lnTo>
                    <a:pt x="1006" y="147"/>
                  </a:lnTo>
                  <a:lnTo>
                    <a:pt x="996" y="147"/>
                  </a:lnTo>
                  <a:lnTo>
                    <a:pt x="988" y="149"/>
                  </a:lnTo>
                  <a:lnTo>
                    <a:pt x="981" y="151"/>
                  </a:lnTo>
                  <a:lnTo>
                    <a:pt x="973" y="153"/>
                  </a:lnTo>
                  <a:lnTo>
                    <a:pt x="971" y="161"/>
                  </a:lnTo>
                  <a:lnTo>
                    <a:pt x="975" y="165"/>
                  </a:lnTo>
                  <a:lnTo>
                    <a:pt x="981" y="169"/>
                  </a:lnTo>
                  <a:lnTo>
                    <a:pt x="986" y="172"/>
                  </a:lnTo>
                  <a:lnTo>
                    <a:pt x="965" y="225"/>
                  </a:lnTo>
                  <a:lnTo>
                    <a:pt x="959" y="281"/>
                  </a:lnTo>
                  <a:lnTo>
                    <a:pt x="963" y="339"/>
                  </a:lnTo>
                  <a:lnTo>
                    <a:pt x="973" y="393"/>
                  </a:lnTo>
                  <a:lnTo>
                    <a:pt x="982" y="418"/>
                  </a:lnTo>
                  <a:lnTo>
                    <a:pt x="992" y="444"/>
                  </a:lnTo>
                  <a:lnTo>
                    <a:pt x="1000" y="467"/>
                  </a:lnTo>
                  <a:lnTo>
                    <a:pt x="1010" y="490"/>
                  </a:lnTo>
                  <a:lnTo>
                    <a:pt x="998" y="490"/>
                  </a:lnTo>
                  <a:lnTo>
                    <a:pt x="988" y="494"/>
                  </a:lnTo>
                  <a:lnTo>
                    <a:pt x="981" y="498"/>
                  </a:lnTo>
                  <a:lnTo>
                    <a:pt x="977" y="506"/>
                  </a:lnTo>
                  <a:lnTo>
                    <a:pt x="973" y="513"/>
                  </a:lnTo>
                  <a:lnTo>
                    <a:pt x="973" y="533"/>
                  </a:lnTo>
                  <a:lnTo>
                    <a:pt x="975" y="554"/>
                  </a:lnTo>
                  <a:lnTo>
                    <a:pt x="979" y="573"/>
                  </a:lnTo>
                  <a:lnTo>
                    <a:pt x="984" y="593"/>
                  </a:lnTo>
                  <a:lnTo>
                    <a:pt x="992" y="610"/>
                  </a:lnTo>
                  <a:lnTo>
                    <a:pt x="1002" y="626"/>
                  </a:lnTo>
                  <a:lnTo>
                    <a:pt x="1015" y="641"/>
                  </a:lnTo>
                  <a:lnTo>
                    <a:pt x="1031" y="655"/>
                  </a:lnTo>
                  <a:lnTo>
                    <a:pt x="1052" y="678"/>
                  </a:lnTo>
                  <a:lnTo>
                    <a:pt x="1066" y="692"/>
                  </a:lnTo>
                  <a:lnTo>
                    <a:pt x="1074" y="697"/>
                  </a:lnTo>
                  <a:lnTo>
                    <a:pt x="1075" y="699"/>
                  </a:lnTo>
                  <a:lnTo>
                    <a:pt x="1097" y="829"/>
                  </a:lnTo>
                  <a:lnTo>
                    <a:pt x="1041" y="876"/>
                  </a:lnTo>
                  <a:lnTo>
                    <a:pt x="1039" y="878"/>
                  </a:lnTo>
                  <a:lnTo>
                    <a:pt x="1031" y="883"/>
                  </a:lnTo>
                  <a:lnTo>
                    <a:pt x="1019" y="893"/>
                  </a:lnTo>
                  <a:lnTo>
                    <a:pt x="1002" y="905"/>
                  </a:lnTo>
                  <a:lnTo>
                    <a:pt x="981" y="920"/>
                  </a:lnTo>
                  <a:lnTo>
                    <a:pt x="953" y="938"/>
                  </a:lnTo>
                  <a:lnTo>
                    <a:pt x="920" y="959"/>
                  </a:lnTo>
                  <a:lnTo>
                    <a:pt x="884" y="980"/>
                  </a:lnTo>
                  <a:lnTo>
                    <a:pt x="843" y="1003"/>
                  </a:lnTo>
                  <a:lnTo>
                    <a:pt x="800" y="1025"/>
                  </a:lnTo>
                  <a:lnTo>
                    <a:pt x="762" y="1046"/>
                  </a:lnTo>
                  <a:lnTo>
                    <a:pt x="723" y="1065"/>
                  </a:lnTo>
                  <a:lnTo>
                    <a:pt x="692" y="1081"/>
                  </a:lnTo>
                  <a:lnTo>
                    <a:pt x="667" y="1093"/>
                  </a:lnTo>
                  <a:lnTo>
                    <a:pt x="649" y="1102"/>
                  </a:lnTo>
                  <a:lnTo>
                    <a:pt x="643" y="1104"/>
                  </a:lnTo>
                  <a:lnTo>
                    <a:pt x="496" y="1497"/>
                  </a:lnTo>
                  <a:lnTo>
                    <a:pt x="487" y="1585"/>
                  </a:lnTo>
                  <a:lnTo>
                    <a:pt x="481" y="1672"/>
                  </a:lnTo>
                  <a:lnTo>
                    <a:pt x="475" y="1761"/>
                  </a:lnTo>
                  <a:lnTo>
                    <a:pt x="465" y="1848"/>
                  </a:lnTo>
                  <a:lnTo>
                    <a:pt x="452" y="1893"/>
                  </a:lnTo>
                  <a:lnTo>
                    <a:pt x="440" y="1935"/>
                  </a:lnTo>
                  <a:lnTo>
                    <a:pt x="427" y="1980"/>
                  </a:lnTo>
                  <a:lnTo>
                    <a:pt x="411" y="2022"/>
                  </a:lnTo>
                  <a:lnTo>
                    <a:pt x="394" y="2065"/>
                  </a:lnTo>
                  <a:lnTo>
                    <a:pt x="378" y="2108"/>
                  </a:lnTo>
                  <a:lnTo>
                    <a:pt x="365" y="2152"/>
                  </a:lnTo>
                  <a:lnTo>
                    <a:pt x="353" y="2197"/>
                  </a:lnTo>
                  <a:lnTo>
                    <a:pt x="341" y="2243"/>
                  </a:lnTo>
                  <a:lnTo>
                    <a:pt x="330" y="2288"/>
                  </a:lnTo>
                  <a:lnTo>
                    <a:pt x="318" y="2334"/>
                  </a:lnTo>
                  <a:lnTo>
                    <a:pt x="305" y="2379"/>
                  </a:lnTo>
                  <a:lnTo>
                    <a:pt x="295" y="2402"/>
                  </a:lnTo>
                  <a:lnTo>
                    <a:pt x="283" y="2425"/>
                  </a:lnTo>
                  <a:lnTo>
                    <a:pt x="274" y="2451"/>
                  </a:lnTo>
                  <a:lnTo>
                    <a:pt x="268" y="2476"/>
                  </a:lnTo>
                  <a:lnTo>
                    <a:pt x="272" y="2489"/>
                  </a:lnTo>
                  <a:lnTo>
                    <a:pt x="281" y="2501"/>
                  </a:lnTo>
                  <a:lnTo>
                    <a:pt x="291" y="2511"/>
                  </a:lnTo>
                  <a:lnTo>
                    <a:pt x="303" y="2518"/>
                  </a:lnTo>
                  <a:lnTo>
                    <a:pt x="295" y="2542"/>
                  </a:lnTo>
                  <a:lnTo>
                    <a:pt x="291" y="2565"/>
                  </a:lnTo>
                  <a:lnTo>
                    <a:pt x="295" y="2586"/>
                  </a:lnTo>
                  <a:lnTo>
                    <a:pt x="308" y="2605"/>
                  </a:lnTo>
                  <a:lnTo>
                    <a:pt x="305" y="2635"/>
                  </a:lnTo>
                  <a:lnTo>
                    <a:pt x="293" y="2660"/>
                  </a:lnTo>
                  <a:lnTo>
                    <a:pt x="277" y="2683"/>
                  </a:lnTo>
                  <a:lnTo>
                    <a:pt x="262" y="2702"/>
                  </a:lnTo>
                  <a:lnTo>
                    <a:pt x="243" y="2720"/>
                  </a:lnTo>
                  <a:lnTo>
                    <a:pt x="227" y="2731"/>
                  </a:lnTo>
                  <a:lnTo>
                    <a:pt x="215" y="2741"/>
                  </a:lnTo>
                  <a:lnTo>
                    <a:pt x="208" y="2745"/>
                  </a:lnTo>
                  <a:lnTo>
                    <a:pt x="206" y="2747"/>
                  </a:lnTo>
                  <a:lnTo>
                    <a:pt x="202" y="2751"/>
                  </a:lnTo>
                  <a:lnTo>
                    <a:pt x="194" y="2759"/>
                  </a:lnTo>
                  <a:lnTo>
                    <a:pt x="184" y="2766"/>
                  </a:lnTo>
                  <a:lnTo>
                    <a:pt x="173" y="2776"/>
                  </a:lnTo>
                  <a:lnTo>
                    <a:pt x="159" y="2784"/>
                  </a:lnTo>
                  <a:lnTo>
                    <a:pt x="146" y="2791"/>
                  </a:lnTo>
                  <a:lnTo>
                    <a:pt x="132" y="2797"/>
                  </a:lnTo>
                  <a:lnTo>
                    <a:pt x="117" y="2801"/>
                  </a:lnTo>
                  <a:lnTo>
                    <a:pt x="99" y="2803"/>
                  </a:lnTo>
                  <a:lnTo>
                    <a:pt x="80" y="2805"/>
                  </a:lnTo>
                  <a:lnTo>
                    <a:pt x="60" y="2807"/>
                  </a:lnTo>
                  <a:lnTo>
                    <a:pt x="41" y="2809"/>
                  </a:lnTo>
                  <a:lnTo>
                    <a:pt x="26" y="2811"/>
                  </a:lnTo>
                  <a:lnTo>
                    <a:pt x="14" y="2817"/>
                  </a:lnTo>
                  <a:lnTo>
                    <a:pt x="8" y="2822"/>
                  </a:lnTo>
                  <a:lnTo>
                    <a:pt x="2" y="2836"/>
                  </a:lnTo>
                  <a:lnTo>
                    <a:pt x="0" y="2848"/>
                  </a:lnTo>
                  <a:lnTo>
                    <a:pt x="0" y="2855"/>
                  </a:lnTo>
                  <a:lnTo>
                    <a:pt x="0" y="2859"/>
                  </a:lnTo>
                  <a:lnTo>
                    <a:pt x="2" y="2861"/>
                  </a:lnTo>
                  <a:lnTo>
                    <a:pt x="8" y="2863"/>
                  </a:lnTo>
                  <a:lnTo>
                    <a:pt x="16" y="2869"/>
                  </a:lnTo>
                  <a:lnTo>
                    <a:pt x="26" y="2875"/>
                  </a:lnTo>
                  <a:lnTo>
                    <a:pt x="37" y="2879"/>
                  </a:lnTo>
                  <a:lnTo>
                    <a:pt x="51" y="2884"/>
                  </a:lnTo>
                  <a:lnTo>
                    <a:pt x="64" y="2886"/>
                  </a:lnTo>
                  <a:lnTo>
                    <a:pt x="78" y="2886"/>
                  </a:lnTo>
                  <a:lnTo>
                    <a:pt x="76" y="2886"/>
                  </a:lnTo>
                  <a:lnTo>
                    <a:pt x="68" y="2888"/>
                  </a:lnTo>
                  <a:lnTo>
                    <a:pt x="57" y="2892"/>
                  </a:lnTo>
                  <a:lnTo>
                    <a:pt x="45" y="2896"/>
                  </a:lnTo>
                  <a:lnTo>
                    <a:pt x="33" y="2902"/>
                  </a:lnTo>
                  <a:lnTo>
                    <a:pt x="22" y="2908"/>
                  </a:lnTo>
                  <a:lnTo>
                    <a:pt x="12" y="2915"/>
                  </a:lnTo>
                  <a:lnTo>
                    <a:pt x="8" y="2923"/>
                  </a:lnTo>
                  <a:lnTo>
                    <a:pt x="4" y="2939"/>
                  </a:lnTo>
                  <a:lnTo>
                    <a:pt x="2" y="2952"/>
                  </a:lnTo>
                  <a:lnTo>
                    <a:pt x="6" y="2962"/>
                  </a:lnTo>
                  <a:lnTo>
                    <a:pt x="16" y="2968"/>
                  </a:lnTo>
                  <a:lnTo>
                    <a:pt x="26" y="2970"/>
                  </a:lnTo>
                  <a:lnTo>
                    <a:pt x="41" y="2968"/>
                  </a:lnTo>
                  <a:lnTo>
                    <a:pt x="57" y="2968"/>
                  </a:lnTo>
                  <a:lnTo>
                    <a:pt x="74" y="2966"/>
                  </a:lnTo>
                  <a:lnTo>
                    <a:pt x="89" y="2962"/>
                  </a:lnTo>
                  <a:lnTo>
                    <a:pt x="103" y="2960"/>
                  </a:lnTo>
                  <a:lnTo>
                    <a:pt x="111" y="2958"/>
                  </a:lnTo>
                  <a:lnTo>
                    <a:pt x="115" y="2958"/>
                  </a:lnTo>
                  <a:lnTo>
                    <a:pt x="113" y="2960"/>
                  </a:lnTo>
                  <a:lnTo>
                    <a:pt x="105" y="2962"/>
                  </a:lnTo>
                  <a:lnTo>
                    <a:pt x="97" y="2966"/>
                  </a:lnTo>
                  <a:lnTo>
                    <a:pt x="86" y="2972"/>
                  </a:lnTo>
                  <a:lnTo>
                    <a:pt x="76" y="2977"/>
                  </a:lnTo>
                  <a:lnTo>
                    <a:pt x="66" y="2985"/>
                  </a:lnTo>
                  <a:lnTo>
                    <a:pt x="60" y="2993"/>
                  </a:lnTo>
                  <a:lnTo>
                    <a:pt x="57" y="2999"/>
                  </a:lnTo>
                  <a:lnTo>
                    <a:pt x="57" y="3010"/>
                  </a:lnTo>
                  <a:lnTo>
                    <a:pt x="62" y="3024"/>
                  </a:lnTo>
                  <a:lnTo>
                    <a:pt x="76" y="3032"/>
                  </a:lnTo>
                  <a:lnTo>
                    <a:pt x="95" y="3032"/>
                  </a:lnTo>
                  <a:lnTo>
                    <a:pt x="111" y="3028"/>
                  </a:lnTo>
                  <a:lnTo>
                    <a:pt x="130" y="3018"/>
                  </a:lnTo>
                  <a:lnTo>
                    <a:pt x="151" y="3008"/>
                  </a:lnTo>
                  <a:lnTo>
                    <a:pt x="173" y="2995"/>
                  </a:lnTo>
                  <a:lnTo>
                    <a:pt x="192" y="2983"/>
                  </a:lnTo>
                  <a:lnTo>
                    <a:pt x="208" y="2974"/>
                  </a:lnTo>
                  <a:lnTo>
                    <a:pt x="219" y="2966"/>
                  </a:lnTo>
                  <a:lnTo>
                    <a:pt x="223" y="2964"/>
                  </a:lnTo>
                  <a:lnTo>
                    <a:pt x="219" y="2975"/>
                  </a:lnTo>
                  <a:lnTo>
                    <a:pt x="210" y="3001"/>
                  </a:lnTo>
                  <a:lnTo>
                    <a:pt x="198" y="3030"/>
                  </a:lnTo>
                  <a:lnTo>
                    <a:pt x="190" y="3047"/>
                  </a:lnTo>
                  <a:lnTo>
                    <a:pt x="182" y="3057"/>
                  </a:lnTo>
                  <a:lnTo>
                    <a:pt x="175" y="3068"/>
                  </a:lnTo>
                  <a:lnTo>
                    <a:pt x="175" y="3078"/>
                  </a:lnTo>
                  <a:lnTo>
                    <a:pt x="192" y="3084"/>
                  </a:lnTo>
                  <a:lnTo>
                    <a:pt x="206" y="3084"/>
                  </a:lnTo>
                  <a:lnTo>
                    <a:pt x="221" y="3082"/>
                  </a:lnTo>
                  <a:lnTo>
                    <a:pt x="235" y="3076"/>
                  </a:lnTo>
                  <a:lnTo>
                    <a:pt x="250" y="3068"/>
                  </a:lnTo>
                  <a:lnTo>
                    <a:pt x="264" y="3059"/>
                  </a:lnTo>
                  <a:lnTo>
                    <a:pt x="275" y="3045"/>
                  </a:lnTo>
                  <a:lnTo>
                    <a:pt x="287" y="3030"/>
                  </a:lnTo>
                  <a:lnTo>
                    <a:pt x="297" y="3010"/>
                  </a:lnTo>
                  <a:lnTo>
                    <a:pt x="306" y="2989"/>
                  </a:lnTo>
                  <a:lnTo>
                    <a:pt x="320" y="2970"/>
                  </a:lnTo>
                  <a:lnTo>
                    <a:pt x="332" y="2948"/>
                  </a:lnTo>
                  <a:lnTo>
                    <a:pt x="343" y="2931"/>
                  </a:lnTo>
                  <a:lnTo>
                    <a:pt x="355" y="2915"/>
                  </a:lnTo>
                  <a:lnTo>
                    <a:pt x="365" y="2904"/>
                  </a:lnTo>
                  <a:lnTo>
                    <a:pt x="370" y="2894"/>
                  </a:lnTo>
                  <a:lnTo>
                    <a:pt x="372" y="2892"/>
                  </a:lnTo>
                  <a:lnTo>
                    <a:pt x="376" y="2896"/>
                  </a:lnTo>
                  <a:lnTo>
                    <a:pt x="388" y="2906"/>
                  </a:lnTo>
                  <a:lnTo>
                    <a:pt x="403" y="2917"/>
                  </a:lnTo>
                  <a:lnTo>
                    <a:pt x="419" y="2931"/>
                  </a:lnTo>
                  <a:lnTo>
                    <a:pt x="428" y="2937"/>
                  </a:lnTo>
                  <a:lnTo>
                    <a:pt x="442" y="2943"/>
                  </a:lnTo>
                  <a:lnTo>
                    <a:pt x="459" y="2946"/>
                  </a:lnTo>
                  <a:lnTo>
                    <a:pt x="477" y="2950"/>
                  </a:lnTo>
                  <a:lnTo>
                    <a:pt x="494" y="2952"/>
                  </a:lnTo>
                  <a:lnTo>
                    <a:pt x="508" y="2950"/>
                  </a:lnTo>
                  <a:lnTo>
                    <a:pt x="516" y="2945"/>
                  </a:lnTo>
                  <a:lnTo>
                    <a:pt x="520" y="2935"/>
                  </a:lnTo>
                  <a:lnTo>
                    <a:pt x="512" y="2915"/>
                  </a:lnTo>
                  <a:lnTo>
                    <a:pt x="498" y="2902"/>
                  </a:lnTo>
                  <a:lnTo>
                    <a:pt x="483" y="2888"/>
                  </a:lnTo>
                  <a:lnTo>
                    <a:pt x="469" y="2871"/>
                  </a:lnTo>
                  <a:lnTo>
                    <a:pt x="467" y="2846"/>
                  </a:lnTo>
                  <a:lnTo>
                    <a:pt x="458" y="2821"/>
                  </a:lnTo>
                  <a:lnTo>
                    <a:pt x="444" y="2799"/>
                  </a:lnTo>
                  <a:lnTo>
                    <a:pt x="432" y="2776"/>
                  </a:lnTo>
                  <a:lnTo>
                    <a:pt x="442" y="2741"/>
                  </a:lnTo>
                  <a:lnTo>
                    <a:pt x="454" y="2710"/>
                  </a:lnTo>
                  <a:lnTo>
                    <a:pt x="467" y="2677"/>
                  </a:lnTo>
                  <a:lnTo>
                    <a:pt x="481" y="2644"/>
                  </a:lnTo>
                  <a:lnTo>
                    <a:pt x="487" y="2629"/>
                  </a:lnTo>
                  <a:lnTo>
                    <a:pt x="494" y="2613"/>
                  </a:lnTo>
                  <a:lnTo>
                    <a:pt x="504" y="2602"/>
                  </a:lnTo>
                  <a:lnTo>
                    <a:pt x="520" y="2596"/>
                  </a:lnTo>
                  <a:lnTo>
                    <a:pt x="531" y="2590"/>
                  </a:lnTo>
                  <a:lnTo>
                    <a:pt x="539" y="2580"/>
                  </a:lnTo>
                  <a:lnTo>
                    <a:pt x="543" y="2569"/>
                  </a:lnTo>
                  <a:lnTo>
                    <a:pt x="545" y="2555"/>
                  </a:lnTo>
                  <a:lnTo>
                    <a:pt x="554" y="2536"/>
                  </a:lnTo>
                  <a:lnTo>
                    <a:pt x="562" y="2516"/>
                  </a:lnTo>
                  <a:lnTo>
                    <a:pt x="570" y="2495"/>
                  </a:lnTo>
                  <a:lnTo>
                    <a:pt x="576" y="2474"/>
                  </a:lnTo>
                  <a:lnTo>
                    <a:pt x="582" y="2452"/>
                  </a:lnTo>
                  <a:lnTo>
                    <a:pt x="589" y="2431"/>
                  </a:lnTo>
                  <a:lnTo>
                    <a:pt x="597" y="2410"/>
                  </a:lnTo>
                  <a:lnTo>
                    <a:pt x="607" y="2390"/>
                  </a:lnTo>
                  <a:lnTo>
                    <a:pt x="630" y="2325"/>
                  </a:lnTo>
                  <a:lnTo>
                    <a:pt x="657" y="2259"/>
                  </a:lnTo>
                  <a:lnTo>
                    <a:pt x="684" y="2193"/>
                  </a:lnTo>
                  <a:lnTo>
                    <a:pt x="713" y="2129"/>
                  </a:lnTo>
                  <a:lnTo>
                    <a:pt x="740" y="2065"/>
                  </a:lnTo>
                  <a:lnTo>
                    <a:pt x="766" y="1999"/>
                  </a:lnTo>
                  <a:lnTo>
                    <a:pt x="791" y="1933"/>
                  </a:lnTo>
                  <a:lnTo>
                    <a:pt x="812" y="1865"/>
                  </a:lnTo>
                  <a:lnTo>
                    <a:pt x="820" y="1871"/>
                  </a:lnTo>
                  <a:lnTo>
                    <a:pt x="829" y="1889"/>
                  </a:lnTo>
                  <a:lnTo>
                    <a:pt x="839" y="1908"/>
                  </a:lnTo>
                  <a:lnTo>
                    <a:pt x="847" y="1926"/>
                  </a:lnTo>
                  <a:lnTo>
                    <a:pt x="857" y="1945"/>
                  </a:lnTo>
                  <a:lnTo>
                    <a:pt x="862" y="1964"/>
                  </a:lnTo>
                  <a:lnTo>
                    <a:pt x="870" y="1984"/>
                  </a:lnTo>
                  <a:lnTo>
                    <a:pt x="878" y="2003"/>
                  </a:lnTo>
                  <a:lnTo>
                    <a:pt x="886" y="2022"/>
                  </a:lnTo>
                  <a:lnTo>
                    <a:pt x="897" y="2059"/>
                  </a:lnTo>
                  <a:lnTo>
                    <a:pt x="913" y="2098"/>
                  </a:lnTo>
                  <a:lnTo>
                    <a:pt x="926" y="2135"/>
                  </a:lnTo>
                  <a:lnTo>
                    <a:pt x="944" y="2172"/>
                  </a:lnTo>
                  <a:lnTo>
                    <a:pt x="959" y="2210"/>
                  </a:lnTo>
                  <a:lnTo>
                    <a:pt x="975" y="2247"/>
                  </a:lnTo>
                  <a:lnTo>
                    <a:pt x="990" y="2286"/>
                  </a:lnTo>
                  <a:lnTo>
                    <a:pt x="1006" y="2323"/>
                  </a:lnTo>
                  <a:lnTo>
                    <a:pt x="1000" y="2499"/>
                  </a:lnTo>
                  <a:lnTo>
                    <a:pt x="986" y="2675"/>
                  </a:lnTo>
                  <a:lnTo>
                    <a:pt x="973" y="2852"/>
                  </a:lnTo>
                  <a:lnTo>
                    <a:pt x="975" y="3028"/>
                  </a:lnTo>
                  <a:lnTo>
                    <a:pt x="984" y="3037"/>
                  </a:lnTo>
                  <a:lnTo>
                    <a:pt x="996" y="3043"/>
                  </a:lnTo>
                  <a:lnTo>
                    <a:pt x="1008" y="3049"/>
                  </a:lnTo>
                  <a:lnTo>
                    <a:pt x="1021" y="3053"/>
                  </a:lnTo>
                  <a:lnTo>
                    <a:pt x="1035" y="3057"/>
                  </a:lnTo>
                  <a:lnTo>
                    <a:pt x="1048" y="3059"/>
                  </a:lnTo>
                  <a:lnTo>
                    <a:pt x="1064" y="3061"/>
                  </a:lnTo>
                  <a:lnTo>
                    <a:pt x="1077" y="3061"/>
                  </a:lnTo>
                  <a:lnTo>
                    <a:pt x="1072" y="3142"/>
                  </a:lnTo>
                  <a:lnTo>
                    <a:pt x="1062" y="3222"/>
                  </a:lnTo>
                  <a:lnTo>
                    <a:pt x="1052" y="3303"/>
                  </a:lnTo>
                  <a:lnTo>
                    <a:pt x="1043" y="3382"/>
                  </a:lnTo>
                  <a:lnTo>
                    <a:pt x="1031" y="3462"/>
                  </a:lnTo>
                  <a:lnTo>
                    <a:pt x="1017" y="3541"/>
                  </a:lnTo>
                  <a:lnTo>
                    <a:pt x="1004" y="3621"/>
                  </a:lnTo>
                  <a:lnTo>
                    <a:pt x="988" y="3700"/>
                  </a:lnTo>
                  <a:lnTo>
                    <a:pt x="1013" y="3694"/>
                  </a:lnTo>
                  <a:lnTo>
                    <a:pt x="1039" y="3688"/>
                  </a:lnTo>
                  <a:lnTo>
                    <a:pt x="1064" y="3683"/>
                  </a:lnTo>
                  <a:lnTo>
                    <a:pt x="1089" y="3677"/>
                  </a:lnTo>
                  <a:lnTo>
                    <a:pt x="1114" y="3671"/>
                  </a:lnTo>
                  <a:lnTo>
                    <a:pt x="1139" y="3665"/>
                  </a:lnTo>
                  <a:lnTo>
                    <a:pt x="1165" y="3657"/>
                  </a:lnTo>
                  <a:lnTo>
                    <a:pt x="1190" y="3652"/>
                  </a:lnTo>
                  <a:lnTo>
                    <a:pt x="1213" y="3646"/>
                  </a:lnTo>
                  <a:lnTo>
                    <a:pt x="1238" y="3638"/>
                  </a:lnTo>
                  <a:lnTo>
                    <a:pt x="1263" y="3632"/>
                  </a:lnTo>
                  <a:lnTo>
                    <a:pt x="1289" y="3624"/>
                  </a:lnTo>
                  <a:lnTo>
                    <a:pt x="1314" y="3619"/>
                  </a:lnTo>
                  <a:lnTo>
                    <a:pt x="1339" y="3611"/>
                  </a:lnTo>
                  <a:lnTo>
                    <a:pt x="1364" y="3605"/>
                  </a:lnTo>
                  <a:lnTo>
                    <a:pt x="1389" y="3597"/>
                  </a:lnTo>
                  <a:lnTo>
                    <a:pt x="1401" y="3547"/>
                  </a:lnTo>
                  <a:lnTo>
                    <a:pt x="1413" y="3497"/>
                  </a:lnTo>
                  <a:lnTo>
                    <a:pt x="1426" y="3446"/>
                  </a:lnTo>
                  <a:lnTo>
                    <a:pt x="1438" y="3394"/>
                  </a:lnTo>
                  <a:lnTo>
                    <a:pt x="1449" y="3344"/>
                  </a:lnTo>
                  <a:lnTo>
                    <a:pt x="1463" y="3293"/>
                  </a:lnTo>
                  <a:lnTo>
                    <a:pt x="1476" y="3243"/>
                  </a:lnTo>
                  <a:lnTo>
                    <a:pt x="1490" y="3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53"/>
            <p:cNvSpPr>
              <a:spLocks/>
            </p:cNvSpPr>
            <p:nvPr/>
          </p:nvSpPr>
          <p:spPr bwMode="auto">
            <a:xfrm>
              <a:off x="4371975" y="527050"/>
              <a:ext cx="614363" cy="1027113"/>
            </a:xfrm>
            <a:custGeom>
              <a:avLst/>
              <a:gdLst/>
              <a:ahLst/>
              <a:cxnLst>
                <a:cxn ang="0">
                  <a:pos x="221" y="637"/>
                </a:cxn>
                <a:cxn ang="0">
                  <a:pos x="248" y="647"/>
                </a:cxn>
                <a:cxn ang="0">
                  <a:pos x="277" y="647"/>
                </a:cxn>
                <a:cxn ang="0">
                  <a:pos x="304" y="641"/>
                </a:cxn>
                <a:cxn ang="0">
                  <a:pos x="329" y="627"/>
                </a:cxn>
                <a:cxn ang="0">
                  <a:pos x="350" y="602"/>
                </a:cxn>
                <a:cxn ang="0">
                  <a:pos x="368" y="571"/>
                </a:cxn>
                <a:cxn ang="0">
                  <a:pos x="379" y="538"/>
                </a:cxn>
                <a:cxn ang="0">
                  <a:pos x="387" y="441"/>
                </a:cxn>
                <a:cxn ang="0">
                  <a:pos x="376" y="341"/>
                </a:cxn>
                <a:cxn ang="0">
                  <a:pos x="350" y="244"/>
                </a:cxn>
                <a:cxn ang="0">
                  <a:pos x="358" y="219"/>
                </a:cxn>
                <a:cxn ang="0">
                  <a:pos x="368" y="193"/>
                </a:cxn>
                <a:cxn ang="0">
                  <a:pos x="337" y="193"/>
                </a:cxn>
                <a:cxn ang="0">
                  <a:pos x="306" y="197"/>
                </a:cxn>
                <a:cxn ang="0">
                  <a:pos x="275" y="199"/>
                </a:cxn>
                <a:cxn ang="0">
                  <a:pos x="246" y="197"/>
                </a:cxn>
                <a:cxn ang="0">
                  <a:pos x="259" y="178"/>
                </a:cxn>
                <a:cxn ang="0">
                  <a:pos x="285" y="172"/>
                </a:cxn>
                <a:cxn ang="0">
                  <a:pos x="308" y="170"/>
                </a:cxn>
                <a:cxn ang="0">
                  <a:pos x="329" y="172"/>
                </a:cxn>
                <a:cxn ang="0">
                  <a:pos x="350" y="172"/>
                </a:cxn>
                <a:cxn ang="0">
                  <a:pos x="372" y="166"/>
                </a:cxn>
                <a:cxn ang="0">
                  <a:pos x="347" y="89"/>
                </a:cxn>
                <a:cxn ang="0">
                  <a:pos x="316" y="15"/>
                </a:cxn>
                <a:cxn ang="0">
                  <a:pos x="316" y="7"/>
                </a:cxn>
                <a:cxn ang="0">
                  <a:pos x="318" y="0"/>
                </a:cxn>
                <a:cxn ang="0">
                  <a:pos x="44" y="60"/>
                </a:cxn>
                <a:cxn ang="0">
                  <a:pos x="39" y="282"/>
                </a:cxn>
                <a:cxn ang="0">
                  <a:pos x="56" y="401"/>
                </a:cxn>
                <a:cxn ang="0">
                  <a:pos x="77" y="468"/>
                </a:cxn>
                <a:cxn ang="0">
                  <a:pos x="93" y="503"/>
                </a:cxn>
                <a:cxn ang="0">
                  <a:pos x="106" y="527"/>
                </a:cxn>
                <a:cxn ang="0">
                  <a:pos x="135" y="563"/>
                </a:cxn>
                <a:cxn ang="0">
                  <a:pos x="180" y="608"/>
                </a:cxn>
              </a:cxnLst>
              <a:rect l="0" t="0" r="r" b="b"/>
              <a:pathLst>
                <a:path w="387" h="647">
                  <a:moveTo>
                    <a:pt x="209" y="629"/>
                  </a:moveTo>
                  <a:lnTo>
                    <a:pt x="221" y="637"/>
                  </a:lnTo>
                  <a:lnTo>
                    <a:pt x="232" y="643"/>
                  </a:lnTo>
                  <a:lnTo>
                    <a:pt x="248" y="647"/>
                  </a:lnTo>
                  <a:lnTo>
                    <a:pt x="261" y="647"/>
                  </a:lnTo>
                  <a:lnTo>
                    <a:pt x="277" y="647"/>
                  </a:lnTo>
                  <a:lnTo>
                    <a:pt x="290" y="645"/>
                  </a:lnTo>
                  <a:lnTo>
                    <a:pt x="304" y="641"/>
                  </a:lnTo>
                  <a:lnTo>
                    <a:pt x="316" y="637"/>
                  </a:lnTo>
                  <a:lnTo>
                    <a:pt x="329" y="627"/>
                  </a:lnTo>
                  <a:lnTo>
                    <a:pt x="341" y="616"/>
                  </a:lnTo>
                  <a:lnTo>
                    <a:pt x="350" y="602"/>
                  </a:lnTo>
                  <a:lnTo>
                    <a:pt x="360" y="587"/>
                  </a:lnTo>
                  <a:lnTo>
                    <a:pt x="368" y="571"/>
                  </a:lnTo>
                  <a:lnTo>
                    <a:pt x="374" y="554"/>
                  </a:lnTo>
                  <a:lnTo>
                    <a:pt x="379" y="538"/>
                  </a:lnTo>
                  <a:lnTo>
                    <a:pt x="383" y="521"/>
                  </a:lnTo>
                  <a:lnTo>
                    <a:pt x="387" y="441"/>
                  </a:lnTo>
                  <a:lnTo>
                    <a:pt x="385" y="391"/>
                  </a:lnTo>
                  <a:lnTo>
                    <a:pt x="376" y="341"/>
                  </a:lnTo>
                  <a:lnTo>
                    <a:pt x="364" y="292"/>
                  </a:lnTo>
                  <a:lnTo>
                    <a:pt x="350" y="244"/>
                  </a:lnTo>
                  <a:lnTo>
                    <a:pt x="354" y="230"/>
                  </a:lnTo>
                  <a:lnTo>
                    <a:pt x="358" y="219"/>
                  </a:lnTo>
                  <a:lnTo>
                    <a:pt x="362" y="205"/>
                  </a:lnTo>
                  <a:lnTo>
                    <a:pt x="368" y="193"/>
                  </a:lnTo>
                  <a:lnTo>
                    <a:pt x="352" y="193"/>
                  </a:lnTo>
                  <a:lnTo>
                    <a:pt x="337" y="193"/>
                  </a:lnTo>
                  <a:lnTo>
                    <a:pt x="321" y="195"/>
                  </a:lnTo>
                  <a:lnTo>
                    <a:pt x="306" y="197"/>
                  </a:lnTo>
                  <a:lnTo>
                    <a:pt x="290" y="199"/>
                  </a:lnTo>
                  <a:lnTo>
                    <a:pt x="275" y="199"/>
                  </a:lnTo>
                  <a:lnTo>
                    <a:pt x="261" y="199"/>
                  </a:lnTo>
                  <a:lnTo>
                    <a:pt x="246" y="197"/>
                  </a:lnTo>
                  <a:lnTo>
                    <a:pt x="248" y="184"/>
                  </a:lnTo>
                  <a:lnTo>
                    <a:pt x="259" y="178"/>
                  </a:lnTo>
                  <a:lnTo>
                    <a:pt x="273" y="176"/>
                  </a:lnTo>
                  <a:lnTo>
                    <a:pt x="285" y="172"/>
                  </a:lnTo>
                  <a:lnTo>
                    <a:pt x="296" y="170"/>
                  </a:lnTo>
                  <a:lnTo>
                    <a:pt x="308" y="170"/>
                  </a:lnTo>
                  <a:lnTo>
                    <a:pt x="319" y="170"/>
                  </a:lnTo>
                  <a:lnTo>
                    <a:pt x="329" y="172"/>
                  </a:lnTo>
                  <a:lnTo>
                    <a:pt x="339" y="172"/>
                  </a:lnTo>
                  <a:lnTo>
                    <a:pt x="350" y="172"/>
                  </a:lnTo>
                  <a:lnTo>
                    <a:pt x="360" y="170"/>
                  </a:lnTo>
                  <a:lnTo>
                    <a:pt x="372" y="166"/>
                  </a:lnTo>
                  <a:lnTo>
                    <a:pt x="358" y="128"/>
                  </a:lnTo>
                  <a:lnTo>
                    <a:pt x="347" y="89"/>
                  </a:lnTo>
                  <a:lnTo>
                    <a:pt x="333" y="52"/>
                  </a:lnTo>
                  <a:lnTo>
                    <a:pt x="316" y="15"/>
                  </a:lnTo>
                  <a:lnTo>
                    <a:pt x="316" y="11"/>
                  </a:lnTo>
                  <a:lnTo>
                    <a:pt x="316" y="7"/>
                  </a:lnTo>
                  <a:lnTo>
                    <a:pt x="316" y="4"/>
                  </a:lnTo>
                  <a:lnTo>
                    <a:pt x="318" y="0"/>
                  </a:lnTo>
                  <a:lnTo>
                    <a:pt x="246" y="4"/>
                  </a:lnTo>
                  <a:lnTo>
                    <a:pt x="44" y="60"/>
                  </a:lnTo>
                  <a:lnTo>
                    <a:pt x="0" y="221"/>
                  </a:lnTo>
                  <a:lnTo>
                    <a:pt x="39" y="282"/>
                  </a:lnTo>
                  <a:lnTo>
                    <a:pt x="50" y="366"/>
                  </a:lnTo>
                  <a:lnTo>
                    <a:pt x="56" y="401"/>
                  </a:lnTo>
                  <a:lnTo>
                    <a:pt x="66" y="436"/>
                  </a:lnTo>
                  <a:lnTo>
                    <a:pt x="77" y="468"/>
                  </a:lnTo>
                  <a:lnTo>
                    <a:pt x="91" y="499"/>
                  </a:lnTo>
                  <a:lnTo>
                    <a:pt x="93" y="503"/>
                  </a:lnTo>
                  <a:lnTo>
                    <a:pt x="99" y="513"/>
                  </a:lnTo>
                  <a:lnTo>
                    <a:pt x="106" y="527"/>
                  </a:lnTo>
                  <a:lnTo>
                    <a:pt x="120" y="544"/>
                  </a:lnTo>
                  <a:lnTo>
                    <a:pt x="135" y="563"/>
                  </a:lnTo>
                  <a:lnTo>
                    <a:pt x="157" y="587"/>
                  </a:lnTo>
                  <a:lnTo>
                    <a:pt x="180" y="608"/>
                  </a:lnTo>
                  <a:lnTo>
                    <a:pt x="209" y="6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4"/>
            <p:cNvSpPr>
              <a:spLocks/>
            </p:cNvSpPr>
            <p:nvPr/>
          </p:nvSpPr>
          <p:spPr bwMode="auto">
            <a:xfrm>
              <a:off x="4605338" y="1268413"/>
              <a:ext cx="261938" cy="85725"/>
            </a:xfrm>
            <a:custGeom>
              <a:avLst/>
              <a:gdLst/>
              <a:ahLst/>
              <a:cxnLst>
                <a:cxn ang="0">
                  <a:pos x="76" y="21"/>
                </a:cxn>
                <a:cxn ang="0">
                  <a:pos x="12" y="0"/>
                </a:cxn>
                <a:cxn ang="0">
                  <a:pos x="4" y="3"/>
                </a:cxn>
                <a:cxn ang="0">
                  <a:pos x="0" y="11"/>
                </a:cxn>
                <a:cxn ang="0">
                  <a:pos x="4" y="17"/>
                </a:cxn>
                <a:cxn ang="0">
                  <a:pos x="10" y="23"/>
                </a:cxn>
                <a:cxn ang="0">
                  <a:pos x="14" y="29"/>
                </a:cxn>
                <a:cxn ang="0">
                  <a:pos x="16" y="31"/>
                </a:cxn>
                <a:cxn ang="0">
                  <a:pos x="19" y="32"/>
                </a:cxn>
                <a:cxn ang="0">
                  <a:pos x="27" y="36"/>
                </a:cxn>
                <a:cxn ang="0">
                  <a:pos x="37" y="42"/>
                </a:cxn>
                <a:cxn ang="0">
                  <a:pos x="48" y="46"/>
                </a:cxn>
                <a:cxn ang="0">
                  <a:pos x="64" y="50"/>
                </a:cxn>
                <a:cxn ang="0">
                  <a:pos x="79" y="54"/>
                </a:cxn>
                <a:cxn ang="0">
                  <a:pos x="99" y="54"/>
                </a:cxn>
                <a:cxn ang="0">
                  <a:pos x="116" y="52"/>
                </a:cxn>
                <a:cxn ang="0">
                  <a:pos x="132" y="52"/>
                </a:cxn>
                <a:cxn ang="0">
                  <a:pos x="143" y="50"/>
                </a:cxn>
                <a:cxn ang="0">
                  <a:pos x="151" y="48"/>
                </a:cxn>
                <a:cxn ang="0">
                  <a:pos x="157" y="46"/>
                </a:cxn>
                <a:cxn ang="0">
                  <a:pos x="161" y="46"/>
                </a:cxn>
                <a:cxn ang="0">
                  <a:pos x="165" y="44"/>
                </a:cxn>
                <a:cxn ang="0">
                  <a:pos x="165" y="44"/>
                </a:cxn>
                <a:cxn ang="0">
                  <a:pos x="165" y="44"/>
                </a:cxn>
                <a:cxn ang="0">
                  <a:pos x="163" y="42"/>
                </a:cxn>
                <a:cxn ang="0">
                  <a:pos x="159" y="40"/>
                </a:cxn>
                <a:cxn ang="0">
                  <a:pos x="153" y="38"/>
                </a:cxn>
                <a:cxn ang="0">
                  <a:pos x="141" y="34"/>
                </a:cxn>
                <a:cxn ang="0">
                  <a:pos x="126" y="31"/>
                </a:cxn>
                <a:cxn ang="0">
                  <a:pos x="105" y="27"/>
                </a:cxn>
                <a:cxn ang="0">
                  <a:pos x="76" y="21"/>
                </a:cxn>
              </a:cxnLst>
              <a:rect l="0" t="0" r="r" b="b"/>
              <a:pathLst>
                <a:path w="165" h="54">
                  <a:moveTo>
                    <a:pt x="76" y="21"/>
                  </a:moveTo>
                  <a:lnTo>
                    <a:pt x="12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7"/>
                  </a:lnTo>
                  <a:lnTo>
                    <a:pt x="10" y="23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19" y="32"/>
                  </a:lnTo>
                  <a:lnTo>
                    <a:pt x="27" y="36"/>
                  </a:lnTo>
                  <a:lnTo>
                    <a:pt x="37" y="42"/>
                  </a:lnTo>
                  <a:lnTo>
                    <a:pt x="48" y="46"/>
                  </a:lnTo>
                  <a:lnTo>
                    <a:pt x="64" y="50"/>
                  </a:lnTo>
                  <a:lnTo>
                    <a:pt x="79" y="54"/>
                  </a:lnTo>
                  <a:lnTo>
                    <a:pt x="99" y="54"/>
                  </a:lnTo>
                  <a:lnTo>
                    <a:pt x="116" y="52"/>
                  </a:lnTo>
                  <a:lnTo>
                    <a:pt x="132" y="52"/>
                  </a:lnTo>
                  <a:lnTo>
                    <a:pt x="143" y="50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1" y="46"/>
                  </a:lnTo>
                  <a:lnTo>
                    <a:pt x="165" y="44"/>
                  </a:lnTo>
                  <a:lnTo>
                    <a:pt x="165" y="44"/>
                  </a:lnTo>
                  <a:lnTo>
                    <a:pt x="165" y="44"/>
                  </a:lnTo>
                  <a:lnTo>
                    <a:pt x="163" y="42"/>
                  </a:lnTo>
                  <a:lnTo>
                    <a:pt x="159" y="40"/>
                  </a:lnTo>
                  <a:lnTo>
                    <a:pt x="153" y="38"/>
                  </a:lnTo>
                  <a:lnTo>
                    <a:pt x="141" y="34"/>
                  </a:lnTo>
                  <a:lnTo>
                    <a:pt x="126" y="31"/>
                  </a:lnTo>
                  <a:lnTo>
                    <a:pt x="105" y="27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55"/>
            <p:cNvSpPr>
              <a:spLocks/>
            </p:cNvSpPr>
            <p:nvPr/>
          </p:nvSpPr>
          <p:spPr bwMode="auto">
            <a:xfrm>
              <a:off x="4202113" y="344488"/>
              <a:ext cx="695325" cy="1879600"/>
            </a:xfrm>
            <a:custGeom>
              <a:avLst/>
              <a:gdLst/>
              <a:ahLst/>
              <a:cxnLst>
                <a:cxn ang="0">
                  <a:pos x="153" y="882"/>
                </a:cxn>
                <a:cxn ang="0">
                  <a:pos x="132" y="793"/>
                </a:cxn>
                <a:cxn ang="0">
                  <a:pos x="95" y="640"/>
                </a:cxn>
                <a:cxn ang="0">
                  <a:pos x="62" y="620"/>
                </a:cxn>
                <a:cxn ang="0">
                  <a:pos x="35" y="587"/>
                </a:cxn>
                <a:cxn ang="0">
                  <a:pos x="16" y="552"/>
                </a:cxn>
                <a:cxn ang="0">
                  <a:pos x="10" y="504"/>
                </a:cxn>
                <a:cxn ang="0">
                  <a:pos x="31" y="490"/>
                </a:cxn>
                <a:cxn ang="0">
                  <a:pos x="49" y="492"/>
                </a:cxn>
                <a:cxn ang="0">
                  <a:pos x="62" y="481"/>
                </a:cxn>
                <a:cxn ang="0">
                  <a:pos x="31" y="378"/>
                </a:cxn>
                <a:cxn ang="0">
                  <a:pos x="0" y="248"/>
                </a:cxn>
                <a:cxn ang="0">
                  <a:pos x="27" y="153"/>
                </a:cxn>
                <a:cxn ang="0">
                  <a:pos x="51" y="146"/>
                </a:cxn>
                <a:cxn ang="0">
                  <a:pos x="93" y="115"/>
                </a:cxn>
                <a:cxn ang="0">
                  <a:pos x="142" y="89"/>
                </a:cxn>
                <a:cxn ang="0">
                  <a:pos x="200" y="70"/>
                </a:cxn>
                <a:cxn ang="0">
                  <a:pos x="283" y="64"/>
                </a:cxn>
                <a:cxn ang="0">
                  <a:pos x="364" y="72"/>
                </a:cxn>
                <a:cxn ang="0">
                  <a:pos x="395" y="105"/>
                </a:cxn>
                <a:cxn ang="0">
                  <a:pos x="409" y="103"/>
                </a:cxn>
                <a:cxn ang="0">
                  <a:pos x="419" y="43"/>
                </a:cxn>
                <a:cxn ang="0">
                  <a:pos x="413" y="12"/>
                </a:cxn>
                <a:cxn ang="0">
                  <a:pos x="428" y="22"/>
                </a:cxn>
                <a:cxn ang="0">
                  <a:pos x="432" y="91"/>
                </a:cxn>
                <a:cxn ang="0">
                  <a:pos x="426" y="122"/>
                </a:cxn>
                <a:cxn ang="0">
                  <a:pos x="411" y="120"/>
                </a:cxn>
                <a:cxn ang="0">
                  <a:pos x="376" y="119"/>
                </a:cxn>
                <a:cxn ang="0">
                  <a:pos x="353" y="124"/>
                </a:cxn>
                <a:cxn ang="0">
                  <a:pos x="297" y="140"/>
                </a:cxn>
                <a:cxn ang="0">
                  <a:pos x="206" y="163"/>
                </a:cxn>
                <a:cxn ang="0">
                  <a:pos x="159" y="182"/>
                </a:cxn>
                <a:cxn ang="0">
                  <a:pos x="142" y="215"/>
                </a:cxn>
                <a:cxn ang="0">
                  <a:pos x="155" y="277"/>
                </a:cxn>
                <a:cxn ang="0">
                  <a:pos x="138" y="322"/>
                </a:cxn>
                <a:cxn ang="0">
                  <a:pos x="157" y="365"/>
                </a:cxn>
                <a:cxn ang="0">
                  <a:pos x="184" y="401"/>
                </a:cxn>
                <a:cxn ang="0">
                  <a:pos x="171" y="448"/>
                </a:cxn>
                <a:cxn ang="0">
                  <a:pos x="155" y="473"/>
                </a:cxn>
                <a:cxn ang="0">
                  <a:pos x="155" y="454"/>
                </a:cxn>
                <a:cxn ang="0">
                  <a:pos x="161" y="545"/>
                </a:cxn>
                <a:cxn ang="0">
                  <a:pos x="221" y="686"/>
                </a:cxn>
                <a:cxn ang="0">
                  <a:pos x="242" y="715"/>
                </a:cxn>
                <a:cxn ang="0">
                  <a:pos x="266" y="738"/>
                </a:cxn>
                <a:cxn ang="0">
                  <a:pos x="291" y="762"/>
                </a:cxn>
                <a:cxn ang="0">
                  <a:pos x="318" y="785"/>
                </a:cxn>
                <a:cxn ang="0">
                  <a:pos x="266" y="766"/>
                </a:cxn>
                <a:cxn ang="0">
                  <a:pos x="215" y="746"/>
                </a:cxn>
                <a:cxn ang="0">
                  <a:pos x="175" y="744"/>
                </a:cxn>
                <a:cxn ang="0">
                  <a:pos x="233" y="783"/>
                </a:cxn>
                <a:cxn ang="0">
                  <a:pos x="302" y="798"/>
                </a:cxn>
                <a:cxn ang="0">
                  <a:pos x="355" y="812"/>
                </a:cxn>
                <a:cxn ang="0">
                  <a:pos x="370" y="835"/>
                </a:cxn>
                <a:cxn ang="0">
                  <a:pos x="394" y="847"/>
                </a:cxn>
                <a:cxn ang="0">
                  <a:pos x="426" y="855"/>
                </a:cxn>
                <a:cxn ang="0">
                  <a:pos x="380" y="1093"/>
                </a:cxn>
                <a:cxn ang="0">
                  <a:pos x="368" y="1161"/>
                </a:cxn>
                <a:cxn ang="0">
                  <a:pos x="347" y="1161"/>
                </a:cxn>
                <a:cxn ang="0">
                  <a:pos x="301" y="1128"/>
                </a:cxn>
                <a:cxn ang="0">
                  <a:pos x="258" y="1085"/>
                </a:cxn>
                <a:cxn ang="0">
                  <a:pos x="186" y="988"/>
                </a:cxn>
              </a:cxnLst>
              <a:rect l="0" t="0" r="r" b="b"/>
              <a:pathLst>
                <a:path w="438" h="1184">
                  <a:moveTo>
                    <a:pt x="159" y="917"/>
                  </a:moveTo>
                  <a:lnTo>
                    <a:pt x="157" y="899"/>
                  </a:lnTo>
                  <a:lnTo>
                    <a:pt x="153" y="882"/>
                  </a:lnTo>
                  <a:lnTo>
                    <a:pt x="149" y="864"/>
                  </a:lnTo>
                  <a:lnTo>
                    <a:pt x="148" y="845"/>
                  </a:lnTo>
                  <a:lnTo>
                    <a:pt x="132" y="793"/>
                  </a:lnTo>
                  <a:lnTo>
                    <a:pt x="117" y="725"/>
                  </a:lnTo>
                  <a:lnTo>
                    <a:pt x="101" y="665"/>
                  </a:lnTo>
                  <a:lnTo>
                    <a:pt x="95" y="640"/>
                  </a:lnTo>
                  <a:lnTo>
                    <a:pt x="84" y="638"/>
                  </a:lnTo>
                  <a:lnTo>
                    <a:pt x="72" y="630"/>
                  </a:lnTo>
                  <a:lnTo>
                    <a:pt x="62" y="620"/>
                  </a:lnTo>
                  <a:lnTo>
                    <a:pt x="53" y="611"/>
                  </a:lnTo>
                  <a:lnTo>
                    <a:pt x="43" y="599"/>
                  </a:lnTo>
                  <a:lnTo>
                    <a:pt x="35" y="587"/>
                  </a:lnTo>
                  <a:lnTo>
                    <a:pt x="27" y="576"/>
                  </a:lnTo>
                  <a:lnTo>
                    <a:pt x="22" y="564"/>
                  </a:lnTo>
                  <a:lnTo>
                    <a:pt x="16" y="552"/>
                  </a:lnTo>
                  <a:lnTo>
                    <a:pt x="14" y="537"/>
                  </a:lnTo>
                  <a:lnTo>
                    <a:pt x="12" y="520"/>
                  </a:lnTo>
                  <a:lnTo>
                    <a:pt x="10" y="504"/>
                  </a:lnTo>
                  <a:lnTo>
                    <a:pt x="18" y="490"/>
                  </a:lnTo>
                  <a:lnTo>
                    <a:pt x="24" y="490"/>
                  </a:lnTo>
                  <a:lnTo>
                    <a:pt x="31" y="490"/>
                  </a:lnTo>
                  <a:lnTo>
                    <a:pt x="37" y="492"/>
                  </a:lnTo>
                  <a:lnTo>
                    <a:pt x="43" y="494"/>
                  </a:lnTo>
                  <a:lnTo>
                    <a:pt x="49" y="492"/>
                  </a:lnTo>
                  <a:lnTo>
                    <a:pt x="56" y="492"/>
                  </a:lnTo>
                  <a:lnTo>
                    <a:pt x="60" y="489"/>
                  </a:lnTo>
                  <a:lnTo>
                    <a:pt x="62" y="481"/>
                  </a:lnTo>
                  <a:lnTo>
                    <a:pt x="47" y="450"/>
                  </a:lnTo>
                  <a:lnTo>
                    <a:pt x="39" y="413"/>
                  </a:lnTo>
                  <a:lnTo>
                    <a:pt x="31" y="378"/>
                  </a:lnTo>
                  <a:lnTo>
                    <a:pt x="20" y="343"/>
                  </a:lnTo>
                  <a:lnTo>
                    <a:pt x="6" y="297"/>
                  </a:lnTo>
                  <a:lnTo>
                    <a:pt x="0" y="248"/>
                  </a:lnTo>
                  <a:lnTo>
                    <a:pt x="2" y="200"/>
                  </a:lnTo>
                  <a:lnTo>
                    <a:pt x="20" y="153"/>
                  </a:lnTo>
                  <a:lnTo>
                    <a:pt x="27" y="153"/>
                  </a:lnTo>
                  <a:lnTo>
                    <a:pt x="35" y="151"/>
                  </a:lnTo>
                  <a:lnTo>
                    <a:pt x="43" y="150"/>
                  </a:lnTo>
                  <a:lnTo>
                    <a:pt x="51" y="146"/>
                  </a:lnTo>
                  <a:lnTo>
                    <a:pt x="64" y="134"/>
                  </a:lnTo>
                  <a:lnTo>
                    <a:pt x="80" y="124"/>
                  </a:lnTo>
                  <a:lnTo>
                    <a:pt x="93" y="115"/>
                  </a:lnTo>
                  <a:lnTo>
                    <a:pt x="111" y="107"/>
                  </a:lnTo>
                  <a:lnTo>
                    <a:pt x="126" y="97"/>
                  </a:lnTo>
                  <a:lnTo>
                    <a:pt x="142" y="89"/>
                  </a:lnTo>
                  <a:lnTo>
                    <a:pt x="159" y="82"/>
                  </a:lnTo>
                  <a:lnTo>
                    <a:pt x="175" y="74"/>
                  </a:lnTo>
                  <a:lnTo>
                    <a:pt x="200" y="70"/>
                  </a:lnTo>
                  <a:lnTo>
                    <a:pt x="227" y="68"/>
                  </a:lnTo>
                  <a:lnTo>
                    <a:pt x="256" y="64"/>
                  </a:lnTo>
                  <a:lnTo>
                    <a:pt x="283" y="64"/>
                  </a:lnTo>
                  <a:lnTo>
                    <a:pt x="312" y="64"/>
                  </a:lnTo>
                  <a:lnTo>
                    <a:pt x="339" y="66"/>
                  </a:lnTo>
                  <a:lnTo>
                    <a:pt x="364" y="72"/>
                  </a:lnTo>
                  <a:lnTo>
                    <a:pt x="390" y="80"/>
                  </a:lnTo>
                  <a:lnTo>
                    <a:pt x="394" y="105"/>
                  </a:lnTo>
                  <a:lnTo>
                    <a:pt x="395" y="105"/>
                  </a:lnTo>
                  <a:lnTo>
                    <a:pt x="401" y="105"/>
                  </a:lnTo>
                  <a:lnTo>
                    <a:pt x="405" y="107"/>
                  </a:lnTo>
                  <a:lnTo>
                    <a:pt x="409" y="103"/>
                  </a:lnTo>
                  <a:lnTo>
                    <a:pt x="413" y="84"/>
                  </a:lnTo>
                  <a:lnTo>
                    <a:pt x="417" y="64"/>
                  </a:lnTo>
                  <a:lnTo>
                    <a:pt x="419" y="43"/>
                  </a:lnTo>
                  <a:lnTo>
                    <a:pt x="417" y="26"/>
                  </a:lnTo>
                  <a:lnTo>
                    <a:pt x="415" y="20"/>
                  </a:lnTo>
                  <a:lnTo>
                    <a:pt x="413" y="12"/>
                  </a:lnTo>
                  <a:lnTo>
                    <a:pt x="411" y="6"/>
                  </a:lnTo>
                  <a:lnTo>
                    <a:pt x="409" y="0"/>
                  </a:lnTo>
                  <a:lnTo>
                    <a:pt x="428" y="22"/>
                  </a:lnTo>
                  <a:lnTo>
                    <a:pt x="434" y="53"/>
                  </a:lnTo>
                  <a:lnTo>
                    <a:pt x="434" y="80"/>
                  </a:lnTo>
                  <a:lnTo>
                    <a:pt x="432" y="91"/>
                  </a:lnTo>
                  <a:lnTo>
                    <a:pt x="430" y="99"/>
                  </a:lnTo>
                  <a:lnTo>
                    <a:pt x="428" y="111"/>
                  </a:lnTo>
                  <a:lnTo>
                    <a:pt x="426" y="122"/>
                  </a:lnTo>
                  <a:lnTo>
                    <a:pt x="425" y="130"/>
                  </a:lnTo>
                  <a:lnTo>
                    <a:pt x="421" y="124"/>
                  </a:lnTo>
                  <a:lnTo>
                    <a:pt x="411" y="120"/>
                  </a:lnTo>
                  <a:lnTo>
                    <a:pt x="401" y="119"/>
                  </a:lnTo>
                  <a:lnTo>
                    <a:pt x="388" y="119"/>
                  </a:lnTo>
                  <a:lnTo>
                    <a:pt x="376" y="119"/>
                  </a:lnTo>
                  <a:lnTo>
                    <a:pt x="364" y="120"/>
                  </a:lnTo>
                  <a:lnTo>
                    <a:pt x="357" y="122"/>
                  </a:lnTo>
                  <a:lnTo>
                    <a:pt x="353" y="124"/>
                  </a:lnTo>
                  <a:lnTo>
                    <a:pt x="345" y="128"/>
                  </a:lnTo>
                  <a:lnTo>
                    <a:pt x="326" y="134"/>
                  </a:lnTo>
                  <a:lnTo>
                    <a:pt x="297" y="140"/>
                  </a:lnTo>
                  <a:lnTo>
                    <a:pt x="266" y="148"/>
                  </a:lnTo>
                  <a:lnTo>
                    <a:pt x="235" y="155"/>
                  </a:lnTo>
                  <a:lnTo>
                    <a:pt x="206" y="163"/>
                  </a:lnTo>
                  <a:lnTo>
                    <a:pt x="182" y="169"/>
                  </a:lnTo>
                  <a:lnTo>
                    <a:pt x="171" y="173"/>
                  </a:lnTo>
                  <a:lnTo>
                    <a:pt x="159" y="182"/>
                  </a:lnTo>
                  <a:lnTo>
                    <a:pt x="149" y="196"/>
                  </a:lnTo>
                  <a:lnTo>
                    <a:pt x="144" y="210"/>
                  </a:lnTo>
                  <a:lnTo>
                    <a:pt x="142" y="215"/>
                  </a:lnTo>
                  <a:lnTo>
                    <a:pt x="163" y="258"/>
                  </a:lnTo>
                  <a:lnTo>
                    <a:pt x="161" y="264"/>
                  </a:lnTo>
                  <a:lnTo>
                    <a:pt x="155" y="277"/>
                  </a:lnTo>
                  <a:lnTo>
                    <a:pt x="148" y="293"/>
                  </a:lnTo>
                  <a:lnTo>
                    <a:pt x="140" y="308"/>
                  </a:lnTo>
                  <a:lnTo>
                    <a:pt x="138" y="322"/>
                  </a:lnTo>
                  <a:lnTo>
                    <a:pt x="140" y="337"/>
                  </a:lnTo>
                  <a:lnTo>
                    <a:pt x="148" y="353"/>
                  </a:lnTo>
                  <a:lnTo>
                    <a:pt x="157" y="365"/>
                  </a:lnTo>
                  <a:lnTo>
                    <a:pt x="169" y="376"/>
                  </a:lnTo>
                  <a:lnTo>
                    <a:pt x="178" y="390"/>
                  </a:lnTo>
                  <a:lnTo>
                    <a:pt x="184" y="401"/>
                  </a:lnTo>
                  <a:lnTo>
                    <a:pt x="186" y="409"/>
                  </a:lnTo>
                  <a:lnTo>
                    <a:pt x="180" y="423"/>
                  </a:lnTo>
                  <a:lnTo>
                    <a:pt x="171" y="448"/>
                  </a:lnTo>
                  <a:lnTo>
                    <a:pt x="161" y="471"/>
                  </a:lnTo>
                  <a:lnTo>
                    <a:pt x="157" y="481"/>
                  </a:lnTo>
                  <a:lnTo>
                    <a:pt x="155" y="473"/>
                  </a:lnTo>
                  <a:lnTo>
                    <a:pt x="155" y="467"/>
                  </a:lnTo>
                  <a:lnTo>
                    <a:pt x="155" y="461"/>
                  </a:lnTo>
                  <a:lnTo>
                    <a:pt x="155" y="454"/>
                  </a:lnTo>
                  <a:lnTo>
                    <a:pt x="148" y="475"/>
                  </a:lnTo>
                  <a:lnTo>
                    <a:pt x="153" y="510"/>
                  </a:lnTo>
                  <a:lnTo>
                    <a:pt x="161" y="545"/>
                  </a:lnTo>
                  <a:lnTo>
                    <a:pt x="171" y="580"/>
                  </a:lnTo>
                  <a:lnTo>
                    <a:pt x="184" y="613"/>
                  </a:lnTo>
                  <a:lnTo>
                    <a:pt x="221" y="686"/>
                  </a:lnTo>
                  <a:lnTo>
                    <a:pt x="229" y="694"/>
                  </a:lnTo>
                  <a:lnTo>
                    <a:pt x="235" y="706"/>
                  </a:lnTo>
                  <a:lnTo>
                    <a:pt x="242" y="715"/>
                  </a:lnTo>
                  <a:lnTo>
                    <a:pt x="252" y="721"/>
                  </a:lnTo>
                  <a:lnTo>
                    <a:pt x="260" y="729"/>
                  </a:lnTo>
                  <a:lnTo>
                    <a:pt x="266" y="738"/>
                  </a:lnTo>
                  <a:lnTo>
                    <a:pt x="273" y="746"/>
                  </a:lnTo>
                  <a:lnTo>
                    <a:pt x="283" y="754"/>
                  </a:lnTo>
                  <a:lnTo>
                    <a:pt x="291" y="762"/>
                  </a:lnTo>
                  <a:lnTo>
                    <a:pt x="299" y="769"/>
                  </a:lnTo>
                  <a:lnTo>
                    <a:pt x="308" y="777"/>
                  </a:lnTo>
                  <a:lnTo>
                    <a:pt x="318" y="785"/>
                  </a:lnTo>
                  <a:lnTo>
                    <a:pt x="301" y="779"/>
                  </a:lnTo>
                  <a:lnTo>
                    <a:pt x="283" y="773"/>
                  </a:lnTo>
                  <a:lnTo>
                    <a:pt x="266" y="766"/>
                  </a:lnTo>
                  <a:lnTo>
                    <a:pt x="250" y="758"/>
                  </a:lnTo>
                  <a:lnTo>
                    <a:pt x="233" y="752"/>
                  </a:lnTo>
                  <a:lnTo>
                    <a:pt x="215" y="746"/>
                  </a:lnTo>
                  <a:lnTo>
                    <a:pt x="198" y="740"/>
                  </a:lnTo>
                  <a:lnTo>
                    <a:pt x="180" y="738"/>
                  </a:lnTo>
                  <a:lnTo>
                    <a:pt x="175" y="744"/>
                  </a:lnTo>
                  <a:lnTo>
                    <a:pt x="192" y="760"/>
                  </a:lnTo>
                  <a:lnTo>
                    <a:pt x="211" y="773"/>
                  </a:lnTo>
                  <a:lnTo>
                    <a:pt x="233" y="783"/>
                  </a:lnTo>
                  <a:lnTo>
                    <a:pt x="256" y="789"/>
                  </a:lnTo>
                  <a:lnTo>
                    <a:pt x="277" y="795"/>
                  </a:lnTo>
                  <a:lnTo>
                    <a:pt x="302" y="798"/>
                  </a:lnTo>
                  <a:lnTo>
                    <a:pt x="324" y="804"/>
                  </a:lnTo>
                  <a:lnTo>
                    <a:pt x="347" y="808"/>
                  </a:lnTo>
                  <a:lnTo>
                    <a:pt x="355" y="812"/>
                  </a:lnTo>
                  <a:lnTo>
                    <a:pt x="363" y="820"/>
                  </a:lnTo>
                  <a:lnTo>
                    <a:pt x="366" y="828"/>
                  </a:lnTo>
                  <a:lnTo>
                    <a:pt x="370" y="835"/>
                  </a:lnTo>
                  <a:lnTo>
                    <a:pt x="374" y="837"/>
                  </a:lnTo>
                  <a:lnTo>
                    <a:pt x="382" y="841"/>
                  </a:lnTo>
                  <a:lnTo>
                    <a:pt x="394" y="847"/>
                  </a:lnTo>
                  <a:lnTo>
                    <a:pt x="405" y="849"/>
                  </a:lnTo>
                  <a:lnTo>
                    <a:pt x="417" y="851"/>
                  </a:lnTo>
                  <a:lnTo>
                    <a:pt x="426" y="855"/>
                  </a:lnTo>
                  <a:lnTo>
                    <a:pt x="434" y="860"/>
                  </a:lnTo>
                  <a:lnTo>
                    <a:pt x="438" y="862"/>
                  </a:lnTo>
                  <a:lnTo>
                    <a:pt x="380" y="1093"/>
                  </a:lnTo>
                  <a:lnTo>
                    <a:pt x="374" y="1116"/>
                  </a:lnTo>
                  <a:lnTo>
                    <a:pt x="370" y="1137"/>
                  </a:lnTo>
                  <a:lnTo>
                    <a:pt x="368" y="1161"/>
                  </a:lnTo>
                  <a:lnTo>
                    <a:pt x="366" y="1184"/>
                  </a:lnTo>
                  <a:lnTo>
                    <a:pt x="357" y="1172"/>
                  </a:lnTo>
                  <a:lnTo>
                    <a:pt x="347" y="1161"/>
                  </a:lnTo>
                  <a:lnTo>
                    <a:pt x="335" y="1151"/>
                  </a:lnTo>
                  <a:lnTo>
                    <a:pt x="322" y="1141"/>
                  </a:lnTo>
                  <a:lnTo>
                    <a:pt x="301" y="1128"/>
                  </a:lnTo>
                  <a:lnTo>
                    <a:pt x="295" y="1122"/>
                  </a:lnTo>
                  <a:lnTo>
                    <a:pt x="279" y="1108"/>
                  </a:lnTo>
                  <a:lnTo>
                    <a:pt x="258" y="1085"/>
                  </a:lnTo>
                  <a:lnTo>
                    <a:pt x="233" y="1056"/>
                  </a:lnTo>
                  <a:lnTo>
                    <a:pt x="208" y="1023"/>
                  </a:lnTo>
                  <a:lnTo>
                    <a:pt x="186" y="988"/>
                  </a:lnTo>
                  <a:lnTo>
                    <a:pt x="169" y="952"/>
                  </a:lnTo>
                  <a:lnTo>
                    <a:pt x="159" y="91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56"/>
            <p:cNvSpPr>
              <a:spLocks/>
            </p:cNvSpPr>
            <p:nvPr/>
          </p:nvSpPr>
          <p:spPr bwMode="auto">
            <a:xfrm>
              <a:off x="4276725" y="501650"/>
              <a:ext cx="528638" cy="176213"/>
            </a:xfrm>
            <a:custGeom>
              <a:avLst/>
              <a:gdLst/>
              <a:ahLst/>
              <a:cxnLst>
                <a:cxn ang="0">
                  <a:pos x="323" y="23"/>
                </a:cxn>
                <a:cxn ang="0">
                  <a:pos x="300" y="41"/>
                </a:cxn>
                <a:cxn ang="0">
                  <a:pos x="275" y="52"/>
                </a:cxn>
                <a:cxn ang="0">
                  <a:pos x="248" y="60"/>
                </a:cxn>
                <a:cxn ang="0">
                  <a:pos x="207" y="64"/>
                </a:cxn>
                <a:cxn ang="0">
                  <a:pos x="159" y="68"/>
                </a:cxn>
                <a:cxn ang="0">
                  <a:pos x="108" y="76"/>
                </a:cxn>
                <a:cxn ang="0">
                  <a:pos x="62" y="89"/>
                </a:cxn>
                <a:cxn ang="0">
                  <a:pos x="39" y="107"/>
                </a:cxn>
                <a:cxn ang="0">
                  <a:pos x="33" y="111"/>
                </a:cxn>
                <a:cxn ang="0">
                  <a:pos x="27" y="105"/>
                </a:cxn>
                <a:cxn ang="0">
                  <a:pos x="25" y="93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66"/>
                </a:cxn>
                <a:cxn ang="0">
                  <a:pos x="42" y="68"/>
                </a:cxn>
                <a:cxn ang="0">
                  <a:pos x="42" y="66"/>
                </a:cxn>
                <a:cxn ang="0">
                  <a:pos x="2" y="87"/>
                </a:cxn>
                <a:cxn ang="0">
                  <a:pos x="2" y="76"/>
                </a:cxn>
                <a:cxn ang="0">
                  <a:pos x="8" y="60"/>
                </a:cxn>
                <a:cxn ang="0">
                  <a:pos x="46" y="33"/>
                </a:cxn>
                <a:cxn ang="0">
                  <a:pos x="89" y="18"/>
                </a:cxn>
                <a:cxn ang="0">
                  <a:pos x="135" y="12"/>
                </a:cxn>
                <a:cxn ang="0">
                  <a:pos x="182" y="14"/>
                </a:cxn>
                <a:cxn ang="0">
                  <a:pos x="199" y="14"/>
                </a:cxn>
                <a:cxn ang="0">
                  <a:pos x="217" y="21"/>
                </a:cxn>
                <a:cxn ang="0">
                  <a:pos x="201" y="29"/>
                </a:cxn>
                <a:cxn ang="0">
                  <a:pos x="180" y="29"/>
                </a:cxn>
                <a:cxn ang="0">
                  <a:pos x="159" y="29"/>
                </a:cxn>
                <a:cxn ang="0">
                  <a:pos x="139" y="35"/>
                </a:cxn>
                <a:cxn ang="0">
                  <a:pos x="122" y="41"/>
                </a:cxn>
                <a:cxn ang="0">
                  <a:pos x="101" y="47"/>
                </a:cxn>
                <a:cxn ang="0">
                  <a:pos x="120" y="49"/>
                </a:cxn>
                <a:cxn ang="0">
                  <a:pos x="178" y="43"/>
                </a:cxn>
                <a:cxn ang="0">
                  <a:pos x="234" y="31"/>
                </a:cxn>
                <a:cxn ang="0">
                  <a:pos x="288" y="12"/>
                </a:cxn>
                <a:cxn ang="0">
                  <a:pos x="319" y="0"/>
                </a:cxn>
                <a:cxn ang="0">
                  <a:pos x="329" y="8"/>
                </a:cxn>
              </a:cxnLst>
              <a:rect l="0" t="0" r="r" b="b"/>
              <a:pathLst>
                <a:path w="333" h="111">
                  <a:moveTo>
                    <a:pt x="333" y="12"/>
                  </a:moveTo>
                  <a:lnTo>
                    <a:pt x="323" y="23"/>
                  </a:lnTo>
                  <a:lnTo>
                    <a:pt x="312" y="33"/>
                  </a:lnTo>
                  <a:lnTo>
                    <a:pt x="300" y="41"/>
                  </a:lnTo>
                  <a:lnTo>
                    <a:pt x="288" y="47"/>
                  </a:lnTo>
                  <a:lnTo>
                    <a:pt x="275" y="52"/>
                  </a:lnTo>
                  <a:lnTo>
                    <a:pt x="261" y="56"/>
                  </a:lnTo>
                  <a:lnTo>
                    <a:pt x="248" y="60"/>
                  </a:lnTo>
                  <a:lnTo>
                    <a:pt x="232" y="60"/>
                  </a:lnTo>
                  <a:lnTo>
                    <a:pt x="207" y="64"/>
                  </a:lnTo>
                  <a:lnTo>
                    <a:pt x="184" y="66"/>
                  </a:lnTo>
                  <a:lnTo>
                    <a:pt x="159" y="68"/>
                  </a:lnTo>
                  <a:lnTo>
                    <a:pt x="133" y="72"/>
                  </a:lnTo>
                  <a:lnTo>
                    <a:pt x="108" y="76"/>
                  </a:lnTo>
                  <a:lnTo>
                    <a:pt x="85" y="82"/>
                  </a:lnTo>
                  <a:lnTo>
                    <a:pt x="62" y="89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3" y="111"/>
                  </a:lnTo>
                  <a:lnTo>
                    <a:pt x="29" y="111"/>
                  </a:lnTo>
                  <a:lnTo>
                    <a:pt x="27" y="105"/>
                  </a:lnTo>
                  <a:lnTo>
                    <a:pt x="25" y="99"/>
                  </a:lnTo>
                  <a:lnTo>
                    <a:pt x="25" y="93"/>
                  </a:lnTo>
                  <a:lnTo>
                    <a:pt x="27" y="87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2" y="87"/>
                  </a:lnTo>
                  <a:lnTo>
                    <a:pt x="0" y="82"/>
                  </a:lnTo>
                  <a:lnTo>
                    <a:pt x="2" y="76"/>
                  </a:lnTo>
                  <a:lnTo>
                    <a:pt x="4" y="68"/>
                  </a:lnTo>
                  <a:lnTo>
                    <a:pt x="8" y="60"/>
                  </a:lnTo>
                  <a:lnTo>
                    <a:pt x="25" y="45"/>
                  </a:lnTo>
                  <a:lnTo>
                    <a:pt x="46" y="33"/>
                  </a:lnTo>
                  <a:lnTo>
                    <a:pt x="68" y="23"/>
                  </a:lnTo>
                  <a:lnTo>
                    <a:pt x="89" y="18"/>
                  </a:lnTo>
                  <a:lnTo>
                    <a:pt x="112" y="14"/>
                  </a:lnTo>
                  <a:lnTo>
                    <a:pt x="135" y="12"/>
                  </a:lnTo>
                  <a:lnTo>
                    <a:pt x="159" y="12"/>
                  </a:lnTo>
                  <a:lnTo>
                    <a:pt x="182" y="14"/>
                  </a:lnTo>
                  <a:lnTo>
                    <a:pt x="190" y="14"/>
                  </a:lnTo>
                  <a:lnTo>
                    <a:pt x="199" y="14"/>
                  </a:lnTo>
                  <a:lnTo>
                    <a:pt x="209" y="16"/>
                  </a:lnTo>
                  <a:lnTo>
                    <a:pt x="217" y="21"/>
                  </a:lnTo>
                  <a:lnTo>
                    <a:pt x="213" y="27"/>
                  </a:lnTo>
                  <a:lnTo>
                    <a:pt x="201" y="29"/>
                  </a:lnTo>
                  <a:lnTo>
                    <a:pt x="192" y="29"/>
                  </a:lnTo>
                  <a:lnTo>
                    <a:pt x="180" y="29"/>
                  </a:lnTo>
                  <a:lnTo>
                    <a:pt x="168" y="29"/>
                  </a:lnTo>
                  <a:lnTo>
                    <a:pt x="159" y="29"/>
                  </a:lnTo>
                  <a:lnTo>
                    <a:pt x="149" y="31"/>
                  </a:lnTo>
                  <a:lnTo>
                    <a:pt x="139" y="35"/>
                  </a:lnTo>
                  <a:lnTo>
                    <a:pt x="130" y="39"/>
                  </a:lnTo>
                  <a:lnTo>
                    <a:pt x="122" y="41"/>
                  </a:lnTo>
                  <a:lnTo>
                    <a:pt x="110" y="43"/>
                  </a:lnTo>
                  <a:lnTo>
                    <a:pt x="101" y="47"/>
                  </a:lnTo>
                  <a:lnTo>
                    <a:pt x="91" y="52"/>
                  </a:lnTo>
                  <a:lnTo>
                    <a:pt x="120" y="49"/>
                  </a:lnTo>
                  <a:lnTo>
                    <a:pt x="149" y="47"/>
                  </a:lnTo>
                  <a:lnTo>
                    <a:pt x="178" y="43"/>
                  </a:lnTo>
                  <a:lnTo>
                    <a:pt x="207" y="37"/>
                  </a:lnTo>
                  <a:lnTo>
                    <a:pt x="234" y="31"/>
                  </a:lnTo>
                  <a:lnTo>
                    <a:pt x="261" y="23"/>
                  </a:lnTo>
                  <a:lnTo>
                    <a:pt x="288" y="12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5" y="2"/>
                  </a:lnTo>
                  <a:lnTo>
                    <a:pt x="329" y="8"/>
                  </a:lnTo>
                  <a:lnTo>
                    <a:pt x="33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7"/>
            <p:cNvSpPr>
              <a:spLocks/>
            </p:cNvSpPr>
            <p:nvPr/>
          </p:nvSpPr>
          <p:spPr bwMode="auto">
            <a:xfrm>
              <a:off x="4237038" y="682625"/>
              <a:ext cx="161925" cy="160338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81" y="16"/>
                </a:cxn>
                <a:cxn ang="0">
                  <a:pos x="71" y="24"/>
                </a:cxn>
                <a:cxn ang="0">
                  <a:pos x="62" y="31"/>
                </a:cxn>
                <a:cxn ang="0">
                  <a:pos x="50" y="37"/>
                </a:cxn>
                <a:cxn ang="0">
                  <a:pos x="48" y="39"/>
                </a:cxn>
                <a:cxn ang="0">
                  <a:pos x="44" y="41"/>
                </a:cxn>
                <a:cxn ang="0">
                  <a:pos x="42" y="45"/>
                </a:cxn>
                <a:cxn ang="0">
                  <a:pos x="40" y="47"/>
                </a:cxn>
                <a:cxn ang="0">
                  <a:pos x="48" y="45"/>
                </a:cxn>
                <a:cxn ang="0">
                  <a:pos x="54" y="41"/>
                </a:cxn>
                <a:cxn ang="0">
                  <a:pos x="62" y="39"/>
                </a:cxn>
                <a:cxn ang="0">
                  <a:pos x="69" y="35"/>
                </a:cxn>
                <a:cxn ang="0">
                  <a:pos x="77" y="33"/>
                </a:cxn>
                <a:cxn ang="0">
                  <a:pos x="87" y="30"/>
                </a:cxn>
                <a:cxn ang="0">
                  <a:pos x="95" y="28"/>
                </a:cxn>
                <a:cxn ang="0">
                  <a:pos x="102" y="26"/>
                </a:cxn>
                <a:cxn ang="0">
                  <a:pos x="100" y="39"/>
                </a:cxn>
                <a:cxn ang="0">
                  <a:pos x="91" y="47"/>
                </a:cxn>
                <a:cxn ang="0">
                  <a:pos x="81" y="55"/>
                </a:cxn>
                <a:cxn ang="0">
                  <a:pos x="71" y="62"/>
                </a:cxn>
                <a:cxn ang="0">
                  <a:pos x="62" y="70"/>
                </a:cxn>
                <a:cxn ang="0">
                  <a:pos x="50" y="78"/>
                </a:cxn>
                <a:cxn ang="0">
                  <a:pos x="40" y="86"/>
                </a:cxn>
                <a:cxn ang="0">
                  <a:pos x="31" y="93"/>
                </a:cxn>
                <a:cxn ang="0">
                  <a:pos x="19" y="101"/>
                </a:cxn>
                <a:cxn ang="0">
                  <a:pos x="13" y="97"/>
                </a:cxn>
                <a:cxn ang="0">
                  <a:pos x="13" y="92"/>
                </a:cxn>
                <a:cxn ang="0">
                  <a:pos x="15" y="84"/>
                </a:cxn>
                <a:cxn ang="0">
                  <a:pos x="17" y="78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1" y="70"/>
                </a:cxn>
                <a:cxn ang="0">
                  <a:pos x="23" y="66"/>
                </a:cxn>
                <a:cxn ang="0">
                  <a:pos x="17" y="68"/>
                </a:cxn>
                <a:cxn ang="0">
                  <a:pos x="13" y="72"/>
                </a:cxn>
                <a:cxn ang="0">
                  <a:pos x="7" y="76"/>
                </a:cxn>
                <a:cxn ang="0">
                  <a:pos x="0" y="76"/>
                </a:cxn>
                <a:cxn ang="0">
                  <a:pos x="2" y="59"/>
                </a:cxn>
                <a:cxn ang="0">
                  <a:pos x="9" y="41"/>
                </a:cxn>
                <a:cxn ang="0">
                  <a:pos x="21" y="28"/>
                </a:cxn>
                <a:cxn ang="0">
                  <a:pos x="34" y="14"/>
                </a:cxn>
                <a:cxn ang="0">
                  <a:pos x="46" y="6"/>
                </a:cxn>
                <a:cxn ang="0">
                  <a:pos x="60" y="2"/>
                </a:cxn>
                <a:cxn ang="0">
                  <a:pos x="73" y="0"/>
                </a:cxn>
                <a:cxn ang="0">
                  <a:pos x="89" y="2"/>
                </a:cxn>
                <a:cxn ang="0">
                  <a:pos x="91" y="10"/>
                </a:cxn>
              </a:cxnLst>
              <a:rect l="0" t="0" r="r" b="b"/>
              <a:pathLst>
                <a:path w="102" h="101">
                  <a:moveTo>
                    <a:pt x="91" y="10"/>
                  </a:moveTo>
                  <a:lnTo>
                    <a:pt x="81" y="16"/>
                  </a:lnTo>
                  <a:lnTo>
                    <a:pt x="71" y="24"/>
                  </a:lnTo>
                  <a:lnTo>
                    <a:pt x="62" y="31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0" y="47"/>
                  </a:lnTo>
                  <a:lnTo>
                    <a:pt x="48" y="45"/>
                  </a:lnTo>
                  <a:lnTo>
                    <a:pt x="54" y="41"/>
                  </a:lnTo>
                  <a:lnTo>
                    <a:pt x="62" y="39"/>
                  </a:lnTo>
                  <a:lnTo>
                    <a:pt x="69" y="35"/>
                  </a:lnTo>
                  <a:lnTo>
                    <a:pt x="77" y="33"/>
                  </a:lnTo>
                  <a:lnTo>
                    <a:pt x="87" y="30"/>
                  </a:lnTo>
                  <a:lnTo>
                    <a:pt x="95" y="28"/>
                  </a:lnTo>
                  <a:lnTo>
                    <a:pt x="102" y="26"/>
                  </a:lnTo>
                  <a:lnTo>
                    <a:pt x="100" y="39"/>
                  </a:lnTo>
                  <a:lnTo>
                    <a:pt x="91" y="47"/>
                  </a:lnTo>
                  <a:lnTo>
                    <a:pt x="81" y="55"/>
                  </a:lnTo>
                  <a:lnTo>
                    <a:pt x="71" y="62"/>
                  </a:lnTo>
                  <a:lnTo>
                    <a:pt x="62" y="70"/>
                  </a:lnTo>
                  <a:lnTo>
                    <a:pt x="50" y="78"/>
                  </a:lnTo>
                  <a:lnTo>
                    <a:pt x="40" y="86"/>
                  </a:lnTo>
                  <a:lnTo>
                    <a:pt x="31" y="93"/>
                  </a:lnTo>
                  <a:lnTo>
                    <a:pt x="19" y="101"/>
                  </a:lnTo>
                  <a:lnTo>
                    <a:pt x="13" y="97"/>
                  </a:lnTo>
                  <a:lnTo>
                    <a:pt x="13" y="92"/>
                  </a:lnTo>
                  <a:lnTo>
                    <a:pt x="15" y="84"/>
                  </a:lnTo>
                  <a:lnTo>
                    <a:pt x="17" y="78"/>
                  </a:lnTo>
                  <a:lnTo>
                    <a:pt x="19" y="76"/>
                  </a:lnTo>
                  <a:lnTo>
                    <a:pt x="21" y="72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17" y="68"/>
                  </a:lnTo>
                  <a:lnTo>
                    <a:pt x="13" y="72"/>
                  </a:lnTo>
                  <a:lnTo>
                    <a:pt x="7" y="76"/>
                  </a:lnTo>
                  <a:lnTo>
                    <a:pt x="0" y="76"/>
                  </a:lnTo>
                  <a:lnTo>
                    <a:pt x="2" y="59"/>
                  </a:lnTo>
                  <a:lnTo>
                    <a:pt x="9" y="41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3" y="0"/>
                  </a:lnTo>
                  <a:lnTo>
                    <a:pt x="89" y="2"/>
                  </a:lnTo>
                  <a:lnTo>
                    <a:pt x="9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58"/>
            <p:cNvSpPr>
              <a:spLocks/>
            </p:cNvSpPr>
            <p:nvPr/>
          </p:nvSpPr>
          <p:spPr bwMode="auto">
            <a:xfrm>
              <a:off x="4387850" y="685800"/>
              <a:ext cx="263525" cy="206375"/>
            </a:xfrm>
            <a:custGeom>
              <a:avLst/>
              <a:gdLst/>
              <a:ahLst/>
              <a:cxnLst>
                <a:cxn ang="0">
                  <a:pos x="61" y="39"/>
                </a:cxn>
                <a:cxn ang="0">
                  <a:pos x="61" y="41"/>
                </a:cxn>
                <a:cxn ang="0">
                  <a:pos x="61" y="43"/>
                </a:cxn>
                <a:cxn ang="0">
                  <a:pos x="63" y="45"/>
                </a:cxn>
                <a:cxn ang="0">
                  <a:pos x="65" y="47"/>
                </a:cxn>
                <a:cxn ang="0">
                  <a:pos x="79" y="41"/>
                </a:cxn>
                <a:cxn ang="0">
                  <a:pos x="94" y="35"/>
                </a:cxn>
                <a:cxn ang="0">
                  <a:pos x="108" y="29"/>
                </a:cxn>
                <a:cxn ang="0">
                  <a:pos x="122" y="26"/>
                </a:cxn>
                <a:cxn ang="0">
                  <a:pos x="129" y="22"/>
                </a:cxn>
                <a:cxn ang="0">
                  <a:pos x="137" y="22"/>
                </a:cxn>
                <a:cxn ang="0">
                  <a:pos x="145" y="22"/>
                </a:cxn>
                <a:cxn ang="0">
                  <a:pos x="153" y="24"/>
                </a:cxn>
                <a:cxn ang="0">
                  <a:pos x="158" y="31"/>
                </a:cxn>
                <a:cxn ang="0">
                  <a:pos x="164" y="39"/>
                </a:cxn>
                <a:cxn ang="0">
                  <a:pos x="166" y="49"/>
                </a:cxn>
                <a:cxn ang="0">
                  <a:pos x="162" y="59"/>
                </a:cxn>
                <a:cxn ang="0">
                  <a:pos x="158" y="64"/>
                </a:cxn>
                <a:cxn ang="0">
                  <a:pos x="137" y="62"/>
                </a:cxn>
                <a:cxn ang="0">
                  <a:pos x="116" y="64"/>
                </a:cxn>
                <a:cxn ang="0">
                  <a:pos x="96" y="70"/>
                </a:cxn>
                <a:cxn ang="0">
                  <a:pos x="77" y="80"/>
                </a:cxn>
                <a:cxn ang="0">
                  <a:pos x="60" y="91"/>
                </a:cxn>
                <a:cxn ang="0">
                  <a:pos x="42" y="103"/>
                </a:cxn>
                <a:cxn ang="0">
                  <a:pos x="25" y="117"/>
                </a:cxn>
                <a:cxn ang="0">
                  <a:pos x="9" y="130"/>
                </a:cxn>
                <a:cxn ang="0">
                  <a:pos x="0" y="130"/>
                </a:cxn>
                <a:cxn ang="0">
                  <a:pos x="3" y="111"/>
                </a:cxn>
                <a:cxn ang="0">
                  <a:pos x="11" y="91"/>
                </a:cxn>
                <a:cxn ang="0">
                  <a:pos x="23" y="74"/>
                </a:cxn>
                <a:cxn ang="0">
                  <a:pos x="36" y="59"/>
                </a:cxn>
                <a:cxn ang="0">
                  <a:pos x="34" y="43"/>
                </a:cxn>
                <a:cxn ang="0">
                  <a:pos x="29" y="29"/>
                </a:cxn>
                <a:cxn ang="0">
                  <a:pos x="21" y="14"/>
                </a:cxn>
                <a:cxn ang="0">
                  <a:pos x="21" y="0"/>
                </a:cxn>
                <a:cxn ang="0">
                  <a:pos x="32" y="6"/>
                </a:cxn>
                <a:cxn ang="0">
                  <a:pos x="40" y="16"/>
                </a:cxn>
                <a:cxn ang="0">
                  <a:pos x="50" y="29"/>
                </a:cxn>
                <a:cxn ang="0">
                  <a:pos x="61" y="39"/>
                </a:cxn>
              </a:cxnLst>
              <a:rect l="0" t="0" r="r" b="b"/>
              <a:pathLst>
                <a:path w="166" h="130">
                  <a:moveTo>
                    <a:pt x="61" y="39"/>
                  </a:moveTo>
                  <a:lnTo>
                    <a:pt x="61" y="41"/>
                  </a:lnTo>
                  <a:lnTo>
                    <a:pt x="61" y="43"/>
                  </a:lnTo>
                  <a:lnTo>
                    <a:pt x="63" y="45"/>
                  </a:lnTo>
                  <a:lnTo>
                    <a:pt x="65" y="47"/>
                  </a:lnTo>
                  <a:lnTo>
                    <a:pt x="79" y="41"/>
                  </a:lnTo>
                  <a:lnTo>
                    <a:pt x="94" y="35"/>
                  </a:lnTo>
                  <a:lnTo>
                    <a:pt x="108" y="29"/>
                  </a:lnTo>
                  <a:lnTo>
                    <a:pt x="122" y="26"/>
                  </a:lnTo>
                  <a:lnTo>
                    <a:pt x="129" y="22"/>
                  </a:lnTo>
                  <a:lnTo>
                    <a:pt x="137" y="22"/>
                  </a:lnTo>
                  <a:lnTo>
                    <a:pt x="145" y="22"/>
                  </a:lnTo>
                  <a:lnTo>
                    <a:pt x="153" y="24"/>
                  </a:lnTo>
                  <a:lnTo>
                    <a:pt x="158" y="31"/>
                  </a:lnTo>
                  <a:lnTo>
                    <a:pt x="164" y="39"/>
                  </a:lnTo>
                  <a:lnTo>
                    <a:pt x="166" y="49"/>
                  </a:lnTo>
                  <a:lnTo>
                    <a:pt x="162" y="59"/>
                  </a:lnTo>
                  <a:lnTo>
                    <a:pt x="158" y="64"/>
                  </a:lnTo>
                  <a:lnTo>
                    <a:pt x="137" y="62"/>
                  </a:lnTo>
                  <a:lnTo>
                    <a:pt x="116" y="64"/>
                  </a:lnTo>
                  <a:lnTo>
                    <a:pt x="96" y="70"/>
                  </a:lnTo>
                  <a:lnTo>
                    <a:pt x="77" y="80"/>
                  </a:lnTo>
                  <a:lnTo>
                    <a:pt x="60" y="91"/>
                  </a:lnTo>
                  <a:lnTo>
                    <a:pt x="42" y="103"/>
                  </a:lnTo>
                  <a:lnTo>
                    <a:pt x="25" y="117"/>
                  </a:lnTo>
                  <a:lnTo>
                    <a:pt x="9" y="130"/>
                  </a:lnTo>
                  <a:lnTo>
                    <a:pt x="0" y="130"/>
                  </a:lnTo>
                  <a:lnTo>
                    <a:pt x="3" y="111"/>
                  </a:lnTo>
                  <a:lnTo>
                    <a:pt x="11" y="91"/>
                  </a:lnTo>
                  <a:lnTo>
                    <a:pt x="23" y="74"/>
                  </a:lnTo>
                  <a:lnTo>
                    <a:pt x="36" y="59"/>
                  </a:lnTo>
                  <a:lnTo>
                    <a:pt x="34" y="43"/>
                  </a:lnTo>
                  <a:lnTo>
                    <a:pt x="29" y="29"/>
                  </a:lnTo>
                  <a:lnTo>
                    <a:pt x="21" y="14"/>
                  </a:lnTo>
                  <a:lnTo>
                    <a:pt x="21" y="0"/>
                  </a:lnTo>
                  <a:lnTo>
                    <a:pt x="32" y="6"/>
                  </a:lnTo>
                  <a:lnTo>
                    <a:pt x="40" y="16"/>
                  </a:lnTo>
                  <a:lnTo>
                    <a:pt x="50" y="29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59"/>
            <p:cNvSpPr>
              <a:spLocks/>
            </p:cNvSpPr>
            <p:nvPr/>
          </p:nvSpPr>
          <p:spPr bwMode="auto">
            <a:xfrm>
              <a:off x="4487863" y="744538"/>
              <a:ext cx="114300" cy="46038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10"/>
                </a:cxn>
                <a:cxn ang="0">
                  <a:pos x="62" y="10"/>
                </a:cxn>
                <a:cxn ang="0">
                  <a:pos x="53" y="12"/>
                </a:cxn>
                <a:cxn ang="0">
                  <a:pos x="43" y="14"/>
                </a:cxn>
                <a:cxn ang="0">
                  <a:pos x="33" y="16"/>
                </a:cxn>
                <a:cxn ang="0">
                  <a:pos x="26" y="18"/>
                </a:cxn>
                <a:cxn ang="0">
                  <a:pos x="16" y="22"/>
                </a:cxn>
                <a:cxn ang="0">
                  <a:pos x="8" y="25"/>
                </a:cxn>
                <a:cxn ang="0">
                  <a:pos x="0" y="29"/>
                </a:cxn>
                <a:cxn ang="0">
                  <a:pos x="6" y="23"/>
                </a:cxn>
                <a:cxn ang="0">
                  <a:pos x="14" y="20"/>
                </a:cxn>
                <a:cxn ang="0">
                  <a:pos x="22" y="16"/>
                </a:cxn>
                <a:cxn ang="0">
                  <a:pos x="31" y="12"/>
                </a:cxn>
                <a:cxn ang="0">
                  <a:pos x="39" y="8"/>
                </a:cxn>
                <a:cxn ang="0">
                  <a:pos x="49" y="6"/>
                </a:cxn>
                <a:cxn ang="0">
                  <a:pos x="59" y="2"/>
                </a:cxn>
                <a:cxn ang="0">
                  <a:pos x="68" y="0"/>
                </a:cxn>
                <a:cxn ang="0">
                  <a:pos x="72" y="6"/>
                </a:cxn>
              </a:cxnLst>
              <a:rect l="0" t="0" r="r" b="b"/>
              <a:pathLst>
                <a:path w="72" h="29">
                  <a:moveTo>
                    <a:pt x="72" y="6"/>
                  </a:moveTo>
                  <a:lnTo>
                    <a:pt x="72" y="10"/>
                  </a:lnTo>
                  <a:lnTo>
                    <a:pt x="62" y="10"/>
                  </a:lnTo>
                  <a:lnTo>
                    <a:pt x="53" y="12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6" y="22"/>
                  </a:lnTo>
                  <a:lnTo>
                    <a:pt x="8" y="2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4" y="20"/>
                  </a:lnTo>
                  <a:lnTo>
                    <a:pt x="22" y="16"/>
                  </a:lnTo>
                  <a:lnTo>
                    <a:pt x="31" y="12"/>
                  </a:lnTo>
                  <a:lnTo>
                    <a:pt x="39" y="8"/>
                  </a:lnTo>
                  <a:lnTo>
                    <a:pt x="49" y="6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60"/>
            <p:cNvSpPr>
              <a:spLocks/>
            </p:cNvSpPr>
            <p:nvPr/>
          </p:nvSpPr>
          <p:spPr bwMode="auto">
            <a:xfrm>
              <a:off x="4762500" y="877888"/>
              <a:ext cx="119063" cy="53975"/>
            </a:xfrm>
            <a:custGeom>
              <a:avLst/>
              <a:gdLst/>
              <a:ahLst/>
              <a:cxnLst>
                <a:cxn ang="0">
                  <a:pos x="75" y="19"/>
                </a:cxn>
                <a:cxn ang="0">
                  <a:pos x="72" y="25"/>
                </a:cxn>
                <a:cxn ang="0">
                  <a:pos x="66" y="27"/>
                </a:cxn>
                <a:cxn ang="0">
                  <a:pos x="58" y="30"/>
                </a:cxn>
                <a:cxn ang="0">
                  <a:pos x="52" y="30"/>
                </a:cxn>
                <a:cxn ang="0">
                  <a:pos x="41" y="30"/>
                </a:cxn>
                <a:cxn ang="0">
                  <a:pos x="25" y="32"/>
                </a:cxn>
                <a:cxn ang="0">
                  <a:pos x="11" y="34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6" y="13"/>
                </a:cxn>
                <a:cxn ang="0">
                  <a:pos x="15" y="5"/>
                </a:cxn>
                <a:cxn ang="0">
                  <a:pos x="21" y="1"/>
                </a:cxn>
                <a:cxn ang="0">
                  <a:pos x="37" y="0"/>
                </a:cxn>
                <a:cxn ang="0">
                  <a:pos x="54" y="1"/>
                </a:cxn>
                <a:cxn ang="0">
                  <a:pos x="68" y="7"/>
                </a:cxn>
                <a:cxn ang="0">
                  <a:pos x="75" y="19"/>
                </a:cxn>
              </a:cxnLst>
              <a:rect l="0" t="0" r="r" b="b"/>
              <a:pathLst>
                <a:path w="75" h="34">
                  <a:moveTo>
                    <a:pt x="75" y="19"/>
                  </a:moveTo>
                  <a:lnTo>
                    <a:pt x="72" y="25"/>
                  </a:lnTo>
                  <a:lnTo>
                    <a:pt x="66" y="27"/>
                  </a:lnTo>
                  <a:lnTo>
                    <a:pt x="58" y="30"/>
                  </a:lnTo>
                  <a:lnTo>
                    <a:pt x="52" y="30"/>
                  </a:lnTo>
                  <a:lnTo>
                    <a:pt x="41" y="30"/>
                  </a:lnTo>
                  <a:lnTo>
                    <a:pt x="25" y="32"/>
                  </a:lnTo>
                  <a:lnTo>
                    <a:pt x="11" y="34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6" y="13"/>
                  </a:lnTo>
                  <a:lnTo>
                    <a:pt x="15" y="5"/>
                  </a:lnTo>
                  <a:lnTo>
                    <a:pt x="21" y="1"/>
                  </a:lnTo>
                  <a:lnTo>
                    <a:pt x="37" y="0"/>
                  </a:lnTo>
                  <a:lnTo>
                    <a:pt x="54" y="1"/>
                  </a:lnTo>
                  <a:lnTo>
                    <a:pt x="68" y="7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61"/>
            <p:cNvSpPr>
              <a:spLocks/>
            </p:cNvSpPr>
            <p:nvPr/>
          </p:nvSpPr>
          <p:spPr bwMode="auto">
            <a:xfrm>
              <a:off x="4808538" y="895350"/>
              <a:ext cx="30163" cy="15875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3" y="8"/>
                </a:cxn>
                <a:cxn ang="0">
                  <a:pos x="8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5" y="6"/>
                </a:cxn>
                <a:cxn ang="0">
                  <a:pos x="19" y="6"/>
                </a:cxn>
              </a:cxnLst>
              <a:rect l="0" t="0" r="r" b="b"/>
              <a:pathLst>
                <a:path w="19" h="10">
                  <a:moveTo>
                    <a:pt x="19" y="6"/>
                  </a:moveTo>
                  <a:lnTo>
                    <a:pt x="13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5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62"/>
            <p:cNvSpPr>
              <a:spLocks/>
            </p:cNvSpPr>
            <p:nvPr/>
          </p:nvSpPr>
          <p:spPr bwMode="auto">
            <a:xfrm>
              <a:off x="4476750" y="904875"/>
              <a:ext cx="147638" cy="65088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91" y="29"/>
                </a:cxn>
                <a:cxn ang="0">
                  <a:pos x="81" y="35"/>
                </a:cxn>
                <a:cxn ang="0">
                  <a:pos x="67" y="37"/>
                </a:cxn>
                <a:cxn ang="0">
                  <a:pos x="56" y="39"/>
                </a:cxn>
                <a:cxn ang="0">
                  <a:pos x="40" y="41"/>
                </a:cxn>
                <a:cxn ang="0">
                  <a:pos x="23" y="41"/>
                </a:cxn>
                <a:cxn ang="0">
                  <a:pos x="9" y="39"/>
                </a:cxn>
                <a:cxn ang="0">
                  <a:pos x="0" y="31"/>
                </a:cxn>
                <a:cxn ang="0">
                  <a:pos x="7" y="21"/>
                </a:cxn>
                <a:cxn ang="0">
                  <a:pos x="19" y="12"/>
                </a:cxn>
                <a:cxn ang="0">
                  <a:pos x="33" y="6"/>
                </a:cxn>
                <a:cxn ang="0">
                  <a:pos x="46" y="0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3" y="6"/>
                </a:cxn>
                <a:cxn ang="0">
                  <a:pos x="93" y="15"/>
                </a:cxn>
              </a:cxnLst>
              <a:rect l="0" t="0" r="r" b="b"/>
              <a:pathLst>
                <a:path w="93" h="41">
                  <a:moveTo>
                    <a:pt x="93" y="15"/>
                  </a:moveTo>
                  <a:lnTo>
                    <a:pt x="91" y="29"/>
                  </a:lnTo>
                  <a:lnTo>
                    <a:pt x="81" y="35"/>
                  </a:lnTo>
                  <a:lnTo>
                    <a:pt x="67" y="37"/>
                  </a:lnTo>
                  <a:lnTo>
                    <a:pt x="56" y="39"/>
                  </a:lnTo>
                  <a:lnTo>
                    <a:pt x="40" y="41"/>
                  </a:lnTo>
                  <a:lnTo>
                    <a:pt x="23" y="41"/>
                  </a:lnTo>
                  <a:lnTo>
                    <a:pt x="9" y="39"/>
                  </a:lnTo>
                  <a:lnTo>
                    <a:pt x="0" y="31"/>
                  </a:lnTo>
                  <a:lnTo>
                    <a:pt x="7" y="21"/>
                  </a:lnTo>
                  <a:lnTo>
                    <a:pt x="19" y="12"/>
                  </a:lnTo>
                  <a:lnTo>
                    <a:pt x="33" y="6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6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3"/>
            <p:cNvSpPr>
              <a:spLocks/>
            </p:cNvSpPr>
            <p:nvPr/>
          </p:nvSpPr>
          <p:spPr bwMode="auto">
            <a:xfrm>
              <a:off x="4552950" y="931863"/>
              <a:ext cx="49213" cy="15875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3" y="8"/>
                </a:cxn>
                <a:cxn ang="0">
                  <a:pos x="16" y="10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31" y="4"/>
                </a:cxn>
              </a:cxnLst>
              <a:rect l="0" t="0" r="r" b="b"/>
              <a:pathLst>
                <a:path w="31" h="10">
                  <a:moveTo>
                    <a:pt x="31" y="4"/>
                  </a:moveTo>
                  <a:lnTo>
                    <a:pt x="23" y="8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64"/>
            <p:cNvSpPr>
              <a:spLocks/>
            </p:cNvSpPr>
            <p:nvPr/>
          </p:nvSpPr>
          <p:spPr bwMode="auto">
            <a:xfrm>
              <a:off x="4730750" y="947738"/>
              <a:ext cx="93663" cy="17780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6" y="29"/>
                </a:cxn>
                <a:cxn ang="0">
                  <a:pos x="39" y="56"/>
                </a:cxn>
                <a:cxn ang="0">
                  <a:pos x="49" y="83"/>
                </a:cxn>
                <a:cxn ang="0">
                  <a:pos x="59" y="112"/>
                </a:cxn>
                <a:cxn ang="0">
                  <a:pos x="45" y="109"/>
                </a:cxn>
                <a:cxn ang="0">
                  <a:pos x="35" y="95"/>
                </a:cxn>
                <a:cxn ang="0">
                  <a:pos x="28" y="79"/>
                </a:cxn>
                <a:cxn ang="0">
                  <a:pos x="18" y="64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59" h="112">
                  <a:moveTo>
                    <a:pt x="10" y="2"/>
                  </a:moveTo>
                  <a:lnTo>
                    <a:pt x="26" y="29"/>
                  </a:lnTo>
                  <a:lnTo>
                    <a:pt x="39" y="56"/>
                  </a:lnTo>
                  <a:lnTo>
                    <a:pt x="49" y="83"/>
                  </a:lnTo>
                  <a:lnTo>
                    <a:pt x="59" y="112"/>
                  </a:lnTo>
                  <a:lnTo>
                    <a:pt x="45" y="109"/>
                  </a:lnTo>
                  <a:lnTo>
                    <a:pt x="35" y="95"/>
                  </a:lnTo>
                  <a:lnTo>
                    <a:pt x="28" y="79"/>
                  </a:lnTo>
                  <a:lnTo>
                    <a:pt x="18" y="64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65"/>
            <p:cNvSpPr>
              <a:spLocks/>
            </p:cNvSpPr>
            <p:nvPr/>
          </p:nvSpPr>
          <p:spPr bwMode="auto">
            <a:xfrm>
              <a:off x="4267200" y="1174750"/>
              <a:ext cx="92075" cy="136525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9" y="39"/>
                </a:cxn>
                <a:cxn ang="0">
                  <a:pos x="45" y="55"/>
                </a:cxn>
                <a:cxn ang="0">
                  <a:pos x="50" y="68"/>
                </a:cxn>
                <a:cxn ang="0">
                  <a:pos x="58" y="80"/>
                </a:cxn>
                <a:cxn ang="0">
                  <a:pos x="54" y="84"/>
                </a:cxn>
                <a:cxn ang="0">
                  <a:pos x="48" y="86"/>
                </a:cxn>
                <a:cxn ang="0">
                  <a:pos x="45" y="86"/>
                </a:cxn>
                <a:cxn ang="0">
                  <a:pos x="39" y="84"/>
                </a:cxn>
                <a:cxn ang="0">
                  <a:pos x="31" y="64"/>
                </a:cxn>
                <a:cxn ang="0">
                  <a:pos x="25" y="43"/>
                </a:cxn>
                <a:cxn ang="0">
                  <a:pos x="17" y="2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1" y="8"/>
                </a:cxn>
                <a:cxn ang="0">
                  <a:pos x="29" y="18"/>
                </a:cxn>
                <a:cxn ang="0">
                  <a:pos x="35" y="26"/>
                </a:cxn>
              </a:cxnLst>
              <a:rect l="0" t="0" r="r" b="b"/>
              <a:pathLst>
                <a:path w="58" h="86">
                  <a:moveTo>
                    <a:pt x="35" y="26"/>
                  </a:moveTo>
                  <a:lnTo>
                    <a:pt x="39" y="39"/>
                  </a:lnTo>
                  <a:lnTo>
                    <a:pt x="45" y="55"/>
                  </a:lnTo>
                  <a:lnTo>
                    <a:pt x="50" y="68"/>
                  </a:lnTo>
                  <a:lnTo>
                    <a:pt x="58" y="80"/>
                  </a:lnTo>
                  <a:lnTo>
                    <a:pt x="54" y="84"/>
                  </a:lnTo>
                  <a:lnTo>
                    <a:pt x="48" y="86"/>
                  </a:lnTo>
                  <a:lnTo>
                    <a:pt x="45" y="86"/>
                  </a:lnTo>
                  <a:lnTo>
                    <a:pt x="39" y="84"/>
                  </a:lnTo>
                  <a:lnTo>
                    <a:pt x="31" y="64"/>
                  </a:lnTo>
                  <a:lnTo>
                    <a:pt x="25" y="43"/>
                  </a:lnTo>
                  <a:lnTo>
                    <a:pt x="17" y="22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1" y="8"/>
                  </a:lnTo>
                  <a:lnTo>
                    <a:pt x="29" y="18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66"/>
            <p:cNvSpPr>
              <a:spLocks/>
            </p:cNvSpPr>
            <p:nvPr/>
          </p:nvSpPr>
          <p:spPr bwMode="auto">
            <a:xfrm>
              <a:off x="3683000" y="1808163"/>
              <a:ext cx="590550" cy="828675"/>
            </a:xfrm>
            <a:custGeom>
              <a:avLst/>
              <a:gdLst/>
              <a:ahLst/>
              <a:cxnLst>
                <a:cxn ang="0">
                  <a:pos x="157" y="107"/>
                </a:cxn>
                <a:cxn ang="0">
                  <a:pos x="184" y="95"/>
                </a:cxn>
                <a:cxn ang="0">
                  <a:pos x="213" y="86"/>
                </a:cxn>
                <a:cxn ang="0">
                  <a:pos x="240" y="74"/>
                </a:cxn>
                <a:cxn ang="0">
                  <a:pos x="269" y="62"/>
                </a:cxn>
                <a:cxn ang="0">
                  <a:pos x="296" y="49"/>
                </a:cxn>
                <a:cxn ang="0">
                  <a:pos x="323" y="35"/>
                </a:cxn>
                <a:cxn ang="0">
                  <a:pos x="349" y="20"/>
                </a:cxn>
                <a:cxn ang="0">
                  <a:pos x="372" y="0"/>
                </a:cxn>
                <a:cxn ang="0">
                  <a:pos x="366" y="14"/>
                </a:cxn>
                <a:cxn ang="0">
                  <a:pos x="360" y="28"/>
                </a:cxn>
                <a:cxn ang="0">
                  <a:pos x="356" y="41"/>
                </a:cxn>
                <a:cxn ang="0">
                  <a:pos x="354" y="55"/>
                </a:cxn>
                <a:cxn ang="0">
                  <a:pos x="347" y="80"/>
                </a:cxn>
                <a:cxn ang="0">
                  <a:pos x="333" y="140"/>
                </a:cxn>
                <a:cxn ang="0">
                  <a:pos x="318" y="210"/>
                </a:cxn>
                <a:cxn ang="0">
                  <a:pos x="312" y="264"/>
                </a:cxn>
                <a:cxn ang="0">
                  <a:pos x="312" y="305"/>
                </a:cxn>
                <a:cxn ang="0">
                  <a:pos x="312" y="347"/>
                </a:cxn>
                <a:cxn ang="0">
                  <a:pos x="312" y="380"/>
                </a:cxn>
                <a:cxn ang="0">
                  <a:pos x="312" y="394"/>
                </a:cxn>
                <a:cxn ang="0">
                  <a:pos x="33" y="522"/>
                </a:cxn>
                <a:cxn ang="0">
                  <a:pos x="29" y="475"/>
                </a:cxn>
                <a:cxn ang="0">
                  <a:pos x="21" y="370"/>
                </a:cxn>
                <a:cxn ang="0">
                  <a:pos x="12" y="264"/>
                </a:cxn>
                <a:cxn ang="0">
                  <a:pos x="4" y="206"/>
                </a:cxn>
                <a:cxn ang="0">
                  <a:pos x="0" y="194"/>
                </a:cxn>
                <a:cxn ang="0">
                  <a:pos x="2" y="186"/>
                </a:cxn>
                <a:cxn ang="0">
                  <a:pos x="8" y="183"/>
                </a:cxn>
                <a:cxn ang="0">
                  <a:pos x="19" y="183"/>
                </a:cxn>
                <a:cxn ang="0">
                  <a:pos x="29" y="183"/>
                </a:cxn>
                <a:cxn ang="0">
                  <a:pos x="43" y="179"/>
                </a:cxn>
                <a:cxn ang="0">
                  <a:pos x="60" y="171"/>
                </a:cxn>
                <a:cxn ang="0">
                  <a:pos x="77" y="165"/>
                </a:cxn>
                <a:cxn ang="0">
                  <a:pos x="93" y="157"/>
                </a:cxn>
                <a:cxn ang="0">
                  <a:pos x="106" y="150"/>
                </a:cxn>
                <a:cxn ang="0">
                  <a:pos x="114" y="142"/>
                </a:cxn>
                <a:cxn ang="0">
                  <a:pos x="114" y="138"/>
                </a:cxn>
                <a:cxn ang="0">
                  <a:pos x="112" y="130"/>
                </a:cxn>
                <a:cxn ang="0">
                  <a:pos x="120" y="123"/>
                </a:cxn>
                <a:cxn ang="0">
                  <a:pos x="136" y="115"/>
                </a:cxn>
                <a:cxn ang="0">
                  <a:pos x="157" y="107"/>
                </a:cxn>
              </a:cxnLst>
              <a:rect l="0" t="0" r="r" b="b"/>
              <a:pathLst>
                <a:path w="372" h="522">
                  <a:moveTo>
                    <a:pt x="157" y="107"/>
                  </a:moveTo>
                  <a:lnTo>
                    <a:pt x="184" y="95"/>
                  </a:lnTo>
                  <a:lnTo>
                    <a:pt x="213" y="86"/>
                  </a:lnTo>
                  <a:lnTo>
                    <a:pt x="240" y="74"/>
                  </a:lnTo>
                  <a:lnTo>
                    <a:pt x="269" y="62"/>
                  </a:lnTo>
                  <a:lnTo>
                    <a:pt x="296" y="49"/>
                  </a:lnTo>
                  <a:lnTo>
                    <a:pt x="323" y="35"/>
                  </a:lnTo>
                  <a:lnTo>
                    <a:pt x="349" y="20"/>
                  </a:lnTo>
                  <a:lnTo>
                    <a:pt x="372" y="0"/>
                  </a:lnTo>
                  <a:lnTo>
                    <a:pt x="366" y="14"/>
                  </a:lnTo>
                  <a:lnTo>
                    <a:pt x="360" y="28"/>
                  </a:lnTo>
                  <a:lnTo>
                    <a:pt x="356" y="41"/>
                  </a:lnTo>
                  <a:lnTo>
                    <a:pt x="354" y="55"/>
                  </a:lnTo>
                  <a:lnTo>
                    <a:pt x="347" y="80"/>
                  </a:lnTo>
                  <a:lnTo>
                    <a:pt x="333" y="140"/>
                  </a:lnTo>
                  <a:lnTo>
                    <a:pt x="318" y="210"/>
                  </a:lnTo>
                  <a:lnTo>
                    <a:pt x="312" y="264"/>
                  </a:lnTo>
                  <a:lnTo>
                    <a:pt x="312" y="305"/>
                  </a:lnTo>
                  <a:lnTo>
                    <a:pt x="312" y="347"/>
                  </a:lnTo>
                  <a:lnTo>
                    <a:pt x="312" y="380"/>
                  </a:lnTo>
                  <a:lnTo>
                    <a:pt x="312" y="394"/>
                  </a:lnTo>
                  <a:lnTo>
                    <a:pt x="33" y="522"/>
                  </a:lnTo>
                  <a:lnTo>
                    <a:pt x="29" y="475"/>
                  </a:lnTo>
                  <a:lnTo>
                    <a:pt x="21" y="370"/>
                  </a:lnTo>
                  <a:lnTo>
                    <a:pt x="12" y="264"/>
                  </a:lnTo>
                  <a:lnTo>
                    <a:pt x="4" y="206"/>
                  </a:lnTo>
                  <a:lnTo>
                    <a:pt x="0" y="194"/>
                  </a:lnTo>
                  <a:lnTo>
                    <a:pt x="2" y="186"/>
                  </a:lnTo>
                  <a:lnTo>
                    <a:pt x="8" y="183"/>
                  </a:lnTo>
                  <a:lnTo>
                    <a:pt x="19" y="183"/>
                  </a:lnTo>
                  <a:lnTo>
                    <a:pt x="29" y="183"/>
                  </a:lnTo>
                  <a:lnTo>
                    <a:pt x="43" y="179"/>
                  </a:lnTo>
                  <a:lnTo>
                    <a:pt x="60" y="171"/>
                  </a:lnTo>
                  <a:lnTo>
                    <a:pt x="77" y="165"/>
                  </a:lnTo>
                  <a:lnTo>
                    <a:pt x="93" y="157"/>
                  </a:lnTo>
                  <a:lnTo>
                    <a:pt x="106" y="150"/>
                  </a:lnTo>
                  <a:lnTo>
                    <a:pt x="114" y="142"/>
                  </a:lnTo>
                  <a:lnTo>
                    <a:pt x="114" y="138"/>
                  </a:lnTo>
                  <a:lnTo>
                    <a:pt x="112" y="130"/>
                  </a:lnTo>
                  <a:lnTo>
                    <a:pt x="120" y="123"/>
                  </a:lnTo>
                  <a:lnTo>
                    <a:pt x="136" y="115"/>
                  </a:lnTo>
                  <a:lnTo>
                    <a:pt x="157" y="10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67"/>
            <p:cNvSpPr>
              <a:spLocks/>
            </p:cNvSpPr>
            <p:nvPr/>
          </p:nvSpPr>
          <p:spPr bwMode="auto">
            <a:xfrm>
              <a:off x="3135313" y="1704975"/>
              <a:ext cx="3425825" cy="3425825"/>
            </a:xfrm>
            <a:custGeom>
              <a:avLst/>
              <a:gdLst/>
              <a:ahLst/>
              <a:cxnLst>
                <a:cxn ang="0">
                  <a:pos x="792" y="414"/>
                </a:cxn>
                <a:cxn ang="0">
                  <a:pos x="854" y="534"/>
                </a:cxn>
                <a:cxn ang="0">
                  <a:pos x="777" y="561"/>
                </a:cxn>
                <a:cxn ang="0">
                  <a:pos x="750" y="664"/>
                </a:cxn>
                <a:cxn ang="0">
                  <a:pos x="878" y="774"/>
                </a:cxn>
                <a:cxn ang="0">
                  <a:pos x="1071" y="984"/>
                </a:cxn>
                <a:cxn ang="0">
                  <a:pos x="1011" y="943"/>
                </a:cxn>
                <a:cxn ang="0">
                  <a:pos x="785" y="759"/>
                </a:cxn>
                <a:cxn ang="0">
                  <a:pos x="694" y="656"/>
                </a:cxn>
                <a:cxn ang="0">
                  <a:pos x="723" y="587"/>
                </a:cxn>
                <a:cxn ang="0">
                  <a:pos x="682" y="544"/>
                </a:cxn>
                <a:cxn ang="0">
                  <a:pos x="637" y="649"/>
                </a:cxn>
                <a:cxn ang="0">
                  <a:pos x="473" y="728"/>
                </a:cxn>
                <a:cxn ang="0">
                  <a:pos x="401" y="809"/>
                </a:cxn>
                <a:cxn ang="0">
                  <a:pos x="308" y="889"/>
                </a:cxn>
                <a:cxn ang="0">
                  <a:pos x="215" y="959"/>
                </a:cxn>
                <a:cxn ang="0">
                  <a:pos x="238" y="842"/>
                </a:cxn>
                <a:cxn ang="0">
                  <a:pos x="184" y="1077"/>
                </a:cxn>
                <a:cxn ang="0">
                  <a:pos x="151" y="1112"/>
                </a:cxn>
                <a:cxn ang="0">
                  <a:pos x="19" y="1542"/>
                </a:cxn>
                <a:cxn ang="0">
                  <a:pos x="204" y="1687"/>
                </a:cxn>
                <a:cxn ang="0">
                  <a:pos x="312" y="1381"/>
                </a:cxn>
                <a:cxn ang="0">
                  <a:pos x="496" y="809"/>
                </a:cxn>
                <a:cxn ang="0">
                  <a:pos x="558" y="769"/>
                </a:cxn>
                <a:cxn ang="0">
                  <a:pos x="827" y="1102"/>
                </a:cxn>
                <a:cxn ang="0">
                  <a:pos x="682" y="986"/>
                </a:cxn>
                <a:cxn ang="0">
                  <a:pos x="752" y="1152"/>
                </a:cxn>
                <a:cxn ang="0">
                  <a:pos x="804" y="1373"/>
                </a:cxn>
                <a:cxn ang="0">
                  <a:pos x="767" y="1460"/>
                </a:cxn>
                <a:cxn ang="0">
                  <a:pos x="812" y="1656"/>
                </a:cxn>
                <a:cxn ang="0">
                  <a:pos x="736" y="1590"/>
                </a:cxn>
                <a:cxn ang="0">
                  <a:pos x="711" y="2148"/>
                </a:cxn>
                <a:cxn ang="0">
                  <a:pos x="961" y="2146"/>
                </a:cxn>
                <a:cxn ang="0">
                  <a:pos x="1116" y="2005"/>
                </a:cxn>
                <a:cxn ang="0">
                  <a:pos x="1211" y="1943"/>
                </a:cxn>
                <a:cxn ang="0">
                  <a:pos x="1273" y="2134"/>
                </a:cxn>
                <a:cxn ang="0">
                  <a:pos x="1437" y="2156"/>
                </a:cxn>
                <a:cxn ang="0">
                  <a:pos x="1614" y="2132"/>
                </a:cxn>
                <a:cxn ang="0">
                  <a:pos x="1587" y="1313"/>
                </a:cxn>
                <a:cxn ang="0">
                  <a:pos x="1654" y="567"/>
                </a:cxn>
                <a:cxn ang="0">
                  <a:pos x="1697" y="720"/>
                </a:cxn>
                <a:cxn ang="0">
                  <a:pos x="1757" y="734"/>
                </a:cxn>
                <a:cxn ang="0">
                  <a:pos x="1773" y="1038"/>
                </a:cxn>
                <a:cxn ang="0">
                  <a:pos x="1835" y="1237"/>
                </a:cxn>
                <a:cxn ang="0">
                  <a:pos x="1742" y="1146"/>
                </a:cxn>
                <a:cxn ang="0">
                  <a:pos x="1846" y="1344"/>
                </a:cxn>
                <a:cxn ang="0">
                  <a:pos x="2030" y="1520"/>
                </a:cxn>
                <a:cxn ang="0">
                  <a:pos x="2038" y="1199"/>
                </a:cxn>
                <a:cxn ang="0">
                  <a:pos x="1794" y="585"/>
                </a:cxn>
                <a:cxn ang="0">
                  <a:pos x="1639" y="282"/>
                </a:cxn>
                <a:cxn ang="0">
                  <a:pos x="1271" y="83"/>
                </a:cxn>
                <a:cxn ang="0">
                  <a:pos x="1205" y="257"/>
                </a:cxn>
                <a:cxn ang="0">
                  <a:pos x="1176" y="852"/>
                </a:cxn>
                <a:cxn ang="0">
                  <a:pos x="1141" y="1309"/>
                </a:cxn>
                <a:cxn ang="0">
                  <a:pos x="980" y="662"/>
                </a:cxn>
                <a:cxn ang="0">
                  <a:pos x="779" y="290"/>
                </a:cxn>
                <a:cxn ang="0">
                  <a:pos x="789" y="19"/>
                </a:cxn>
                <a:cxn ang="0">
                  <a:pos x="740" y="79"/>
                </a:cxn>
              </a:cxnLst>
              <a:rect l="0" t="0" r="r" b="b"/>
              <a:pathLst>
                <a:path w="2158" h="2158">
                  <a:moveTo>
                    <a:pt x="703" y="435"/>
                  </a:moveTo>
                  <a:lnTo>
                    <a:pt x="715" y="434"/>
                  </a:lnTo>
                  <a:lnTo>
                    <a:pt x="725" y="432"/>
                  </a:lnTo>
                  <a:lnTo>
                    <a:pt x="736" y="428"/>
                  </a:lnTo>
                  <a:lnTo>
                    <a:pt x="748" y="424"/>
                  </a:lnTo>
                  <a:lnTo>
                    <a:pt x="758" y="420"/>
                  </a:lnTo>
                  <a:lnTo>
                    <a:pt x="769" y="418"/>
                  </a:lnTo>
                  <a:lnTo>
                    <a:pt x="781" y="416"/>
                  </a:lnTo>
                  <a:lnTo>
                    <a:pt x="792" y="414"/>
                  </a:lnTo>
                  <a:lnTo>
                    <a:pt x="810" y="422"/>
                  </a:lnTo>
                  <a:lnTo>
                    <a:pt x="825" y="434"/>
                  </a:lnTo>
                  <a:lnTo>
                    <a:pt x="837" y="447"/>
                  </a:lnTo>
                  <a:lnTo>
                    <a:pt x="845" y="465"/>
                  </a:lnTo>
                  <a:lnTo>
                    <a:pt x="850" y="482"/>
                  </a:lnTo>
                  <a:lnTo>
                    <a:pt x="854" y="499"/>
                  </a:lnTo>
                  <a:lnTo>
                    <a:pt x="858" y="517"/>
                  </a:lnTo>
                  <a:lnTo>
                    <a:pt x="860" y="534"/>
                  </a:lnTo>
                  <a:lnTo>
                    <a:pt x="854" y="534"/>
                  </a:lnTo>
                  <a:lnTo>
                    <a:pt x="850" y="532"/>
                  </a:lnTo>
                  <a:lnTo>
                    <a:pt x="845" y="528"/>
                  </a:lnTo>
                  <a:lnTo>
                    <a:pt x="841" y="527"/>
                  </a:lnTo>
                  <a:lnTo>
                    <a:pt x="829" y="530"/>
                  </a:lnTo>
                  <a:lnTo>
                    <a:pt x="818" y="536"/>
                  </a:lnTo>
                  <a:lnTo>
                    <a:pt x="808" y="542"/>
                  </a:lnTo>
                  <a:lnTo>
                    <a:pt x="796" y="548"/>
                  </a:lnTo>
                  <a:lnTo>
                    <a:pt x="787" y="556"/>
                  </a:lnTo>
                  <a:lnTo>
                    <a:pt x="777" y="561"/>
                  </a:lnTo>
                  <a:lnTo>
                    <a:pt x="765" y="569"/>
                  </a:lnTo>
                  <a:lnTo>
                    <a:pt x="756" y="575"/>
                  </a:lnTo>
                  <a:lnTo>
                    <a:pt x="816" y="627"/>
                  </a:lnTo>
                  <a:lnTo>
                    <a:pt x="816" y="641"/>
                  </a:lnTo>
                  <a:lnTo>
                    <a:pt x="804" y="649"/>
                  </a:lnTo>
                  <a:lnTo>
                    <a:pt x="790" y="652"/>
                  </a:lnTo>
                  <a:lnTo>
                    <a:pt x="777" y="656"/>
                  </a:lnTo>
                  <a:lnTo>
                    <a:pt x="763" y="660"/>
                  </a:lnTo>
                  <a:lnTo>
                    <a:pt x="750" y="664"/>
                  </a:lnTo>
                  <a:lnTo>
                    <a:pt x="736" y="668"/>
                  </a:lnTo>
                  <a:lnTo>
                    <a:pt x="725" y="674"/>
                  </a:lnTo>
                  <a:lnTo>
                    <a:pt x="713" y="683"/>
                  </a:lnTo>
                  <a:lnTo>
                    <a:pt x="742" y="695"/>
                  </a:lnTo>
                  <a:lnTo>
                    <a:pt x="769" y="709"/>
                  </a:lnTo>
                  <a:lnTo>
                    <a:pt x="798" y="722"/>
                  </a:lnTo>
                  <a:lnTo>
                    <a:pt x="825" y="738"/>
                  </a:lnTo>
                  <a:lnTo>
                    <a:pt x="852" y="755"/>
                  </a:lnTo>
                  <a:lnTo>
                    <a:pt x="878" y="774"/>
                  </a:lnTo>
                  <a:lnTo>
                    <a:pt x="903" y="794"/>
                  </a:lnTo>
                  <a:lnTo>
                    <a:pt x="928" y="815"/>
                  </a:lnTo>
                  <a:lnTo>
                    <a:pt x="951" y="836"/>
                  </a:lnTo>
                  <a:lnTo>
                    <a:pt x="974" y="860"/>
                  </a:lnTo>
                  <a:lnTo>
                    <a:pt x="996" y="883"/>
                  </a:lnTo>
                  <a:lnTo>
                    <a:pt x="1017" y="908"/>
                  </a:lnTo>
                  <a:lnTo>
                    <a:pt x="1036" y="933"/>
                  </a:lnTo>
                  <a:lnTo>
                    <a:pt x="1054" y="959"/>
                  </a:lnTo>
                  <a:lnTo>
                    <a:pt x="1071" y="984"/>
                  </a:lnTo>
                  <a:lnTo>
                    <a:pt x="1087" y="1011"/>
                  </a:lnTo>
                  <a:lnTo>
                    <a:pt x="1091" y="1019"/>
                  </a:lnTo>
                  <a:lnTo>
                    <a:pt x="1097" y="1028"/>
                  </a:lnTo>
                  <a:lnTo>
                    <a:pt x="1097" y="1036"/>
                  </a:lnTo>
                  <a:lnTo>
                    <a:pt x="1095" y="1046"/>
                  </a:lnTo>
                  <a:lnTo>
                    <a:pt x="1075" y="1019"/>
                  </a:lnTo>
                  <a:lnTo>
                    <a:pt x="1054" y="993"/>
                  </a:lnTo>
                  <a:lnTo>
                    <a:pt x="1033" y="968"/>
                  </a:lnTo>
                  <a:lnTo>
                    <a:pt x="1011" y="943"/>
                  </a:lnTo>
                  <a:lnTo>
                    <a:pt x="988" y="920"/>
                  </a:lnTo>
                  <a:lnTo>
                    <a:pt x="965" y="897"/>
                  </a:lnTo>
                  <a:lnTo>
                    <a:pt x="940" y="875"/>
                  </a:lnTo>
                  <a:lnTo>
                    <a:pt x="916" y="854"/>
                  </a:lnTo>
                  <a:lnTo>
                    <a:pt x="891" y="833"/>
                  </a:lnTo>
                  <a:lnTo>
                    <a:pt x="864" y="813"/>
                  </a:lnTo>
                  <a:lnTo>
                    <a:pt x="839" y="794"/>
                  </a:lnTo>
                  <a:lnTo>
                    <a:pt x="812" y="776"/>
                  </a:lnTo>
                  <a:lnTo>
                    <a:pt x="785" y="759"/>
                  </a:lnTo>
                  <a:lnTo>
                    <a:pt x="758" y="742"/>
                  </a:lnTo>
                  <a:lnTo>
                    <a:pt x="730" y="726"/>
                  </a:lnTo>
                  <a:lnTo>
                    <a:pt x="703" y="711"/>
                  </a:lnTo>
                  <a:lnTo>
                    <a:pt x="694" y="705"/>
                  </a:lnTo>
                  <a:lnTo>
                    <a:pt x="684" y="697"/>
                  </a:lnTo>
                  <a:lnTo>
                    <a:pt x="678" y="687"/>
                  </a:lnTo>
                  <a:lnTo>
                    <a:pt x="676" y="678"/>
                  </a:lnTo>
                  <a:lnTo>
                    <a:pt x="684" y="666"/>
                  </a:lnTo>
                  <a:lnTo>
                    <a:pt x="694" y="656"/>
                  </a:lnTo>
                  <a:lnTo>
                    <a:pt x="705" y="650"/>
                  </a:lnTo>
                  <a:lnTo>
                    <a:pt x="719" y="645"/>
                  </a:lnTo>
                  <a:lnTo>
                    <a:pt x="730" y="639"/>
                  </a:lnTo>
                  <a:lnTo>
                    <a:pt x="744" y="635"/>
                  </a:lnTo>
                  <a:lnTo>
                    <a:pt x="758" y="633"/>
                  </a:lnTo>
                  <a:lnTo>
                    <a:pt x="771" y="629"/>
                  </a:lnTo>
                  <a:lnTo>
                    <a:pt x="756" y="616"/>
                  </a:lnTo>
                  <a:lnTo>
                    <a:pt x="740" y="602"/>
                  </a:lnTo>
                  <a:lnTo>
                    <a:pt x="723" y="587"/>
                  </a:lnTo>
                  <a:lnTo>
                    <a:pt x="707" y="571"/>
                  </a:lnTo>
                  <a:lnTo>
                    <a:pt x="696" y="554"/>
                  </a:lnTo>
                  <a:lnTo>
                    <a:pt x="686" y="534"/>
                  </a:lnTo>
                  <a:lnTo>
                    <a:pt x="682" y="513"/>
                  </a:lnTo>
                  <a:lnTo>
                    <a:pt x="684" y="490"/>
                  </a:lnTo>
                  <a:lnTo>
                    <a:pt x="680" y="490"/>
                  </a:lnTo>
                  <a:lnTo>
                    <a:pt x="678" y="509"/>
                  </a:lnTo>
                  <a:lnTo>
                    <a:pt x="680" y="527"/>
                  </a:lnTo>
                  <a:lnTo>
                    <a:pt x="682" y="544"/>
                  </a:lnTo>
                  <a:lnTo>
                    <a:pt x="686" y="561"/>
                  </a:lnTo>
                  <a:lnTo>
                    <a:pt x="696" y="573"/>
                  </a:lnTo>
                  <a:lnTo>
                    <a:pt x="705" y="583"/>
                  </a:lnTo>
                  <a:lnTo>
                    <a:pt x="713" y="594"/>
                  </a:lnTo>
                  <a:lnTo>
                    <a:pt x="717" y="610"/>
                  </a:lnTo>
                  <a:lnTo>
                    <a:pt x="697" y="621"/>
                  </a:lnTo>
                  <a:lnTo>
                    <a:pt x="678" y="631"/>
                  </a:lnTo>
                  <a:lnTo>
                    <a:pt x="657" y="641"/>
                  </a:lnTo>
                  <a:lnTo>
                    <a:pt x="637" y="649"/>
                  </a:lnTo>
                  <a:lnTo>
                    <a:pt x="616" y="656"/>
                  </a:lnTo>
                  <a:lnTo>
                    <a:pt x="597" y="666"/>
                  </a:lnTo>
                  <a:lnTo>
                    <a:pt x="575" y="674"/>
                  </a:lnTo>
                  <a:lnTo>
                    <a:pt x="556" y="683"/>
                  </a:lnTo>
                  <a:lnTo>
                    <a:pt x="539" y="691"/>
                  </a:lnTo>
                  <a:lnTo>
                    <a:pt x="523" y="701"/>
                  </a:lnTo>
                  <a:lnTo>
                    <a:pt x="506" y="711"/>
                  </a:lnTo>
                  <a:lnTo>
                    <a:pt x="490" y="718"/>
                  </a:lnTo>
                  <a:lnTo>
                    <a:pt x="473" y="728"/>
                  </a:lnTo>
                  <a:lnTo>
                    <a:pt x="457" y="736"/>
                  </a:lnTo>
                  <a:lnTo>
                    <a:pt x="438" y="743"/>
                  </a:lnTo>
                  <a:lnTo>
                    <a:pt x="420" y="747"/>
                  </a:lnTo>
                  <a:lnTo>
                    <a:pt x="420" y="759"/>
                  </a:lnTo>
                  <a:lnTo>
                    <a:pt x="419" y="771"/>
                  </a:lnTo>
                  <a:lnTo>
                    <a:pt x="417" y="782"/>
                  </a:lnTo>
                  <a:lnTo>
                    <a:pt x="417" y="794"/>
                  </a:lnTo>
                  <a:lnTo>
                    <a:pt x="409" y="804"/>
                  </a:lnTo>
                  <a:lnTo>
                    <a:pt x="401" y="809"/>
                  </a:lnTo>
                  <a:lnTo>
                    <a:pt x="393" y="817"/>
                  </a:lnTo>
                  <a:lnTo>
                    <a:pt x="384" y="823"/>
                  </a:lnTo>
                  <a:lnTo>
                    <a:pt x="374" y="827"/>
                  </a:lnTo>
                  <a:lnTo>
                    <a:pt x="364" y="833"/>
                  </a:lnTo>
                  <a:lnTo>
                    <a:pt x="357" y="836"/>
                  </a:lnTo>
                  <a:lnTo>
                    <a:pt x="347" y="842"/>
                  </a:lnTo>
                  <a:lnTo>
                    <a:pt x="333" y="856"/>
                  </a:lnTo>
                  <a:lnTo>
                    <a:pt x="320" y="871"/>
                  </a:lnTo>
                  <a:lnTo>
                    <a:pt x="308" y="889"/>
                  </a:lnTo>
                  <a:lnTo>
                    <a:pt x="296" y="906"/>
                  </a:lnTo>
                  <a:lnTo>
                    <a:pt x="285" y="922"/>
                  </a:lnTo>
                  <a:lnTo>
                    <a:pt x="271" y="937"/>
                  </a:lnTo>
                  <a:lnTo>
                    <a:pt x="258" y="953"/>
                  </a:lnTo>
                  <a:lnTo>
                    <a:pt x="242" y="964"/>
                  </a:lnTo>
                  <a:lnTo>
                    <a:pt x="236" y="966"/>
                  </a:lnTo>
                  <a:lnTo>
                    <a:pt x="229" y="966"/>
                  </a:lnTo>
                  <a:lnTo>
                    <a:pt x="221" y="964"/>
                  </a:lnTo>
                  <a:lnTo>
                    <a:pt x="215" y="959"/>
                  </a:lnTo>
                  <a:lnTo>
                    <a:pt x="213" y="941"/>
                  </a:lnTo>
                  <a:lnTo>
                    <a:pt x="219" y="928"/>
                  </a:lnTo>
                  <a:lnTo>
                    <a:pt x="227" y="912"/>
                  </a:lnTo>
                  <a:lnTo>
                    <a:pt x="235" y="898"/>
                  </a:lnTo>
                  <a:lnTo>
                    <a:pt x="242" y="885"/>
                  </a:lnTo>
                  <a:lnTo>
                    <a:pt x="250" y="871"/>
                  </a:lnTo>
                  <a:lnTo>
                    <a:pt x="252" y="856"/>
                  </a:lnTo>
                  <a:lnTo>
                    <a:pt x="246" y="842"/>
                  </a:lnTo>
                  <a:lnTo>
                    <a:pt x="238" y="842"/>
                  </a:lnTo>
                  <a:lnTo>
                    <a:pt x="231" y="844"/>
                  </a:lnTo>
                  <a:lnTo>
                    <a:pt x="223" y="846"/>
                  </a:lnTo>
                  <a:lnTo>
                    <a:pt x="217" y="852"/>
                  </a:lnTo>
                  <a:lnTo>
                    <a:pt x="209" y="873"/>
                  </a:lnTo>
                  <a:lnTo>
                    <a:pt x="204" y="897"/>
                  </a:lnTo>
                  <a:lnTo>
                    <a:pt x="202" y="920"/>
                  </a:lnTo>
                  <a:lnTo>
                    <a:pt x="200" y="945"/>
                  </a:lnTo>
                  <a:lnTo>
                    <a:pt x="192" y="1011"/>
                  </a:lnTo>
                  <a:lnTo>
                    <a:pt x="184" y="1077"/>
                  </a:lnTo>
                  <a:lnTo>
                    <a:pt x="174" y="1143"/>
                  </a:lnTo>
                  <a:lnTo>
                    <a:pt x="157" y="1205"/>
                  </a:lnTo>
                  <a:lnTo>
                    <a:pt x="155" y="1205"/>
                  </a:lnTo>
                  <a:lnTo>
                    <a:pt x="153" y="1205"/>
                  </a:lnTo>
                  <a:lnTo>
                    <a:pt x="149" y="1205"/>
                  </a:lnTo>
                  <a:lnTo>
                    <a:pt x="147" y="1203"/>
                  </a:lnTo>
                  <a:lnTo>
                    <a:pt x="147" y="1174"/>
                  </a:lnTo>
                  <a:lnTo>
                    <a:pt x="149" y="1143"/>
                  </a:lnTo>
                  <a:lnTo>
                    <a:pt x="151" y="1112"/>
                  </a:lnTo>
                  <a:lnTo>
                    <a:pt x="151" y="1082"/>
                  </a:lnTo>
                  <a:lnTo>
                    <a:pt x="147" y="1102"/>
                  </a:lnTo>
                  <a:lnTo>
                    <a:pt x="128" y="1166"/>
                  </a:lnTo>
                  <a:lnTo>
                    <a:pt x="109" y="1228"/>
                  </a:lnTo>
                  <a:lnTo>
                    <a:pt x="91" y="1292"/>
                  </a:lnTo>
                  <a:lnTo>
                    <a:pt x="74" y="1354"/>
                  </a:lnTo>
                  <a:lnTo>
                    <a:pt x="54" y="1416"/>
                  </a:lnTo>
                  <a:lnTo>
                    <a:pt x="37" y="1480"/>
                  </a:lnTo>
                  <a:lnTo>
                    <a:pt x="19" y="1542"/>
                  </a:lnTo>
                  <a:lnTo>
                    <a:pt x="0" y="1606"/>
                  </a:lnTo>
                  <a:lnTo>
                    <a:pt x="25" y="1615"/>
                  </a:lnTo>
                  <a:lnTo>
                    <a:pt x="52" y="1625"/>
                  </a:lnTo>
                  <a:lnTo>
                    <a:pt x="78" y="1635"/>
                  </a:lnTo>
                  <a:lnTo>
                    <a:pt x="103" y="1646"/>
                  </a:lnTo>
                  <a:lnTo>
                    <a:pt x="128" y="1656"/>
                  </a:lnTo>
                  <a:lnTo>
                    <a:pt x="153" y="1666"/>
                  </a:lnTo>
                  <a:lnTo>
                    <a:pt x="178" y="1675"/>
                  </a:lnTo>
                  <a:lnTo>
                    <a:pt x="204" y="1687"/>
                  </a:lnTo>
                  <a:lnTo>
                    <a:pt x="215" y="1658"/>
                  </a:lnTo>
                  <a:lnTo>
                    <a:pt x="223" y="1629"/>
                  </a:lnTo>
                  <a:lnTo>
                    <a:pt x="233" y="1600"/>
                  </a:lnTo>
                  <a:lnTo>
                    <a:pt x="240" y="1571"/>
                  </a:lnTo>
                  <a:lnTo>
                    <a:pt x="248" y="1542"/>
                  </a:lnTo>
                  <a:lnTo>
                    <a:pt x="258" y="1513"/>
                  </a:lnTo>
                  <a:lnTo>
                    <a:pt x="267" y="1483"/>
                  </a:lnTo>
                  <a:lnTo>
                    <a:pt x="281" y="1456"/>
                  </a:lnTo>
                  <a:lnTo>
                    <a:pt x="312" y="1381"/>
                  </a:lnTo>
                  <a:lnTo>
                    <a:pt x="339" y="1305"/>
                  </a:lnTo>
                  <a:lnTo>
                    <a:pt x="366" y="1228"/>
                  </a:lnTo>
                  <a:lnTo>
                    <a:pt x="389" y="1150"/>
                  </a:lnTo>
                  <a:lnTo>
                    <a:pt x="413" y="1071"/>
                  </a:lnTo>
                  <a:lnTo>
                    <a:pt x="436" y="993"/>
                  </a:lnTo>
                  <a:lnTo>
                    <a:pt x="459" y="916"/>
                  </a:lnTo>
                  <a:lnTo>
                    <a:pt x="484" y="840"/>
                  </a:lnTo>
                  <a:lnTo>
                    <a:pt x="490" y="825"/>
                  </a:lnTo>
                  <a:lnTo>
                    <a:pt x="496" y="809"/>
                  </a:lnTo>
                  <a:lnTo>
                    <a:pt x="504" y="794"/>
                  </a:lnTo>
                  <a:lnTo>
                    <a:pt x="512" y="778"/>
                  </a:lnTo>
                  <a:lnTo>
                    <a:pt x="521" y="765"/>
                  </a:lnTo>
                  <a:lnTo>
                    <a:pt x="533" y="753"/>
                  </a:lnTo>
                  <a:lnTo>
                    <a:pt x="546" y="743"/>
                  </a:lnTo>
                  <a:lnTo>
                    <a:pt x="562" y="736"/>
                  </a:lnTo>
                  <a:lnTo>
                    <a:pt x="564" y="747"/>
                  </a:lnTo>
                  <a:lnTo>
                    <a:pt x="562" y="757"/>
                  </a:lnTo>
                  <a:lnTo>
                    <a:pt x="558" y="769"/>
                  </a:lnTo>
                  <a:lnTo>
                    <a:pt x="554" y="778"/>
                  </a:lnTo>
                  <a:lnTo>
                    <a:pt x="593" y="817"/>
                  </a:lnTo>
                  <a:lnTo>
                    <a:pt x="632" y="854"/>
                  </a:lnTo>
                  <a:lnTo>
                    <a:pt x="668" y="893"/>
                  </a:lnTo>
                  <a:lnTo>
                    <a:pt x="705" y="929"/>
                  </a:lnTo>
                  <a:lnTo>
                    <a:pt x="740" y="970"/>
                  </a:lnTo>
                  <a:lnTo>
                    <a:pt x="773" y="1011"/>
                  </a:lnTo>
                  <a:lnTo>
                    <a:pt x="802" y="1055"/>
                  </a:lnTo>
                  <a:lnTo>
                    <a:pt x="827" y="1102"/>
                  </a:lnTo>
                  <a:lnTo>
                    <a:pt x="833" y="1113"/>
                  </a:lnTo>
                  <a:lnTo>
                    <a:pt x="839" y="1125"/>
                  </a:lnTo>
                  <a:lnTo>
                    <a:pt x="839" y="1137"/>
                  </a:lnTo>
                  <a:lnTo>
                    <a:pt x="837" y="1148"/>
                  </a:lnTo>
                  <a:lnTo>
                    <a:pt x="804" y="1117"/>
                  </a:lnTo>
                  <a:lnTo>
                    <a:pt x="773" y="1086"/>
                  </a:lnTo>
                  <a:lnTo>
                    <a:pt x="742" y="1053"/>
                  </a:lnTo>
                  <a:lnTo>
                    <a:pt x="711" y="1020"/>
                  </a:lnTo>
                  <a:lnTo>
                    <a:pt x="682" y="986"/>
                  </a:lnTo>
                  <a:lnTo>
                    <a:pt x="653" y="953"/>
                  </a:lnTo>
                  <a:lnTo>
                    <a:pt x="624" y="918"/>
                  </a:lnTo>
                  <a:lnTo>
                    <a:pt x="597" y="885"/>
                  </a:lnTo>
                  <a:lnTo>
                    <a:pt x="599" y="897"/>
                  </a:lnTo>
                  <a:lnTo>
                    <a:pt x="628" y="949"/>
                  </a:lnTo>
                  <a:lnTo>
                    <a:pt x="659" y="1001"/>
                  </a:lnTo>
                  <a:lnTo>
                    <a:pt x="690" y="1051"/>
                  </a:lnTo>
                  <a:lnTo>
                    <a:pt x="721" y="1102"/>
                  </a:lnTo>
                  <a:lnTo>
                    <a:pt x="752" y="1152"/>
                  </a:lnTo>
                  <a:lnTo>
                    <a:pt x="779" y="1203"/>
                  </a:lnTo>
                  <a:lnTo>
                    <a:pt x="804" y="1255"/>
                  </a:lnTo>
                  <a:lnTo>
                    <a:pt x="823" y="1309"/>
                  </a:lnTo>
                  <a:lnTo>
                    <a:pt x="825" y="1321"/>
                  </a:lnTo>
                  <a:lnTo>
                    <a:pt x="829" y="1334"/>
                  </a:lnTo>
                  <a:lnTo>
                    <a:pt x="829" y="1348"/>
                  </a:lnTo>
                  <a:lnTo>
                    <a:pt x="823" y="1359"/>
                  </a:lnTo>
                  <a:lnTo>
                    <a:pt x="814" y="1367"/>
                  </a:lnTo>
                  <a:lnTo>
                    <a:pt x="804" y="1373"/>
                  </a:lnTo>
                  <a:lnTo>
                    <a:pt x="794" y="1375"/>
                  </a:lnTo>
                  <a:lnTo>
                    <a:pt x="783" y="1375"/>
                  </a:lnTo>
                  <a:lnTo>
                    <a:pt x="771" y="1375"/>
                  </a:lnTo>
                  <a:lnTo>
                    <a:pt x="761" y="1375"/>
                  </a:lnTo>
                  <a:lnTo>
                    <a:pt x="750" y="1375"/>
                  </a:lnTo>
                  <a:lnTo>
                    <a:pt x="738" y="1379"/>
                  </a:lnTo>
                  <a:lnTo>
                    <a:pt x="748" y="1406"/>
                  </a:lnTo>
                  <a:lnTo>
                    <a:pt x="758" y="1433"/>
                  </a:lnTo>
                  <a:lnTo>
                    <a:pt x="767" y="1460"/>
                  </a:lnTo>
                  <a:lnTo>
                    <a:pt x="775" y="1487"/>
                  </a:lnTo>
                  <a:lnTo>
                    <a:pt x="785" y="1514"/>
                  </a:lnTo>
                  <a:lnTo>
                    <a:pt x="794" y="1544"/>
                  </a:lnTo>
                  <a:lnTo>
                    <a:pt x="802" y="1571"/>
                  </a:lnTo>
                  <a:lnTo>
                    <a:pt x="812" y="1598"/>
                  </a:lnTo>
                  <a:lnTo>
                    <a:pt x="816" y="1611"/>
                  </a:lnTo>
                  <a:lnTo>
                    <a:pt x="818" y="1627"/>
                  </a:lnTo>
                  <a:lnTo>
                    <a:pt x="818" y="1642"/>
                  </a:lnTo>
                  <a:lnTo>
                    <a:pt x="812" y="1656"/>
                  </a:lnTo>
                  <a:lnTo>
                    <a:pt x="804" y="1654"/>
                  </a:lnTo>
                  <a:lnTo>
                    <a:pt x="798" y="1652"/>
                  </a:lnTo>
                  <a:lnTo>
                    <a:pt x="794" y="1648"/>
                  </a:lnTo>
                  <a:lnTo>
                    <a:pt x="790" y="1642"/>
                  </a:lnTo>
                  <a:lnTo>
                    <a:pt x="785" y="1615"/>
                  </a:lnTo>
                  <a:lnTo>
                    <a:pt x="773" y="1588"/>
                  </a:lnTo>
                  <a:lnTo>
                    <a:pt x="759" y="1565"/>
                  </a:lnTo>
                  <a:lnTo>
                    <a:pt x="746" y="1542"/>
                  </a:lnTo>
                  <a:lnTo>
                    <a:pt x="736" y="1590"/>
                  </a:lnTo>
                  <a:lnTo>
                    <a:pt x="728" y="1638"/>
                  </a:lnTo>
                  <a:lnTo>
                    <a:pt x="721" y="1689"/>
                  </a:lnTo>
                  <a:lnTo>
                    <a:pt x="717" y="1741"/>
                  </a:lnTo>
                  <a:lnTo>
                    <a:pt x="703" y="1834"/>
                  </a:lnTo>
                  <a:lnTo>
                    <a:pt x="696" y="1931"/>
                  </a:lnTo>
                  <a:lnTo>
                    <a:pt x="690" y="2030"/>
                  </a:lnTo>
                  <a:lnTo>
                    <a:pt x="680" y="2127"/>
                  </a:lnTo>
                  <a:lnTo>
                    <a:pt x="684" y="2140"/>
                  </a:lnTo>
                  <a:lnTo>
                    <a:pt x="711" y="2148"/>
                  </a:lnTo>
                  <a:lnTo>
                    <a:pt x="740" y="2154"/>
                  </a:lnTo>
                  <a:lnTo>
                    <a:pt x="771" y="2158"/>
                  </a:lnTo>
                  <a:lnTo>
                    <a:pt x="800" y="2158"/>
                  </a:lnTo>
                  <a:lnTo>
                    <a:pt x="831" y="2158"/>
                  </a:lnTo>
                  <a:lnTo>
                    <a:pt x="862" y="2154"/>
                  </a:lnTo>
                  <a:lnTo>
                    <a:pt x="891" y="2152"/>
                  </a:lnTo>
                  <a:lnTo>
                    <a:pt x="920" y="2148"/>
                  </a:lnTo>
                  <a:lnTo>
                    <a:pt x="942" y="2148"/>
                  </a:lnTo>
                  <a:lnTo>
                    <a:pt x="961" y="2146"/>
                  </a:lnTo>
                  <a:lnTo>
                    <a:pt x="978" y="2144"/>
                  </a:lnTo>
                  <a:lnTo>
                    <a:pt x="998" y="2138"/>
                  </a:lnTo>
                  <a:lnTo>
                    <a:pt x="1015" y="2132"/>
                  </a:lnTo>
                  <a:lnTo>
                    <a:pt x="1031" y="2125"/>
                  </a:lnTo>
                  <a:lnTo>
                    <a:pt x="1048" y="2117"/>
                  </a:lnTo>
                  <a:lnTo>
                    <a:pt x="1064" y="2105"/>
                  </a:lnTo>
                  <a:lnTo>
                    <a:pt x="1083" y="2072"/>
                  </a:lnTo>
                  <a:lnTo>
                    <a:pt x="1100" y="2039"/>
                  </a:lnTo>
                  <a:lnTo>
                    <a:pt x="1116" y="2005"/>
                  </a:lnTo>
                  <a:lnTo>
                    <a:pt x="1129" y="1968"/>
                  </a:lnTo>
                  <a:lnTo>
                    <a:pt x="1141" y="1931"/>
                  </a:lnTo>
                  <a:lnTo>
                    <a:pt x="1153" y="1896"/>
                  </a:lnTo>
                  <a:lnTo>
                    <a:pt x="1162" y="1861"/>
                  </a:lnTo>
                  <a:lnTo>
                    <a:pt x="1174" y="1826"/>
                  </a:lnTo>
                  <a:lnTo>
                    <a:pt x="1186" y="1853"/>
                  </a:lnTo>
                  <a:lnTo>
                    <a:pt x="1195" y="1883"/>
                  </a:lnTo>
                  <a:lnTo>
                    <a:pt x="1203" y="1912"/>
                  </a:lnTo>
                  <a:lnTo>
                    <a:pt x="1211" y="1943"/>
                  </a:lnTo>
                  <a:lnTo>
                    <a:pt x="1217" y="1972"/>
                  </a:lnTo>
                  <a:lnTo>
                    <a:pt x="1224" y="2003"/>
                  </a:lnTo>
                  <a:lnTo>
                    <a:pt x="1230" y="2034"/>
                  </a:lnTo>
                  <a:lnTo>
                    <a:pt x="1236" y="2063"/>
                  </a:lnTo>
                  <a:lnTo>
                    <a:pt x="1240" y="2078"/>
                  </a:lnTo>
                  <a:lnTo>
                    <a:pt x="1244" y="2094"/>
                  </a:lnTo>
                  <a:lnTo>
                    <a:pt x="1251" y="2109"/>
                  </a:lnTo>
                  <a:lnTo>
                    <a:pt x="1261" y="2123"/>
                  </a:lnTo>
                  <a:lnTo>
                    <a:pt x="1273" y="2134"/>
                  </a:lnTo>
                  <a:lnTo>
                    <a:pt x="1284" y="2144"/>
                  </a:lnTo>
                  <a:lnTo>
                    <a:pt x="1300" y="2152"/>
                  </a:lnTo>
                  <a:lnTo>
                    <a:pt x="1315" y="2158"/>
                  </a:lnTo>
                  <a:lnTo>
                    <a:pt x="1335" y="2158"/>
                  </a:lnTo>
                  <a:lnTo>
                    <a:pt x="1356" y="2156"/>
                  </a:lnTo>
                  <a:lnTo>
                    <a:pt x="1375" y="2156"/>
                  </a:lnTo>
                  <a:lnTo>
                    <a:pt x="1397" y="2156"/>
                  </a:lnTo>
                  <a:lnTo>
                    <a:pt x="1416" y="2156"/>
                  </a:lnTo>
                  <a:lnTo>
                    <a:pt x="1437" y="2156"/>
                  </a:lnTo>
                  <a:lnTo>
                    <a:pt x="1457" y="2156"/>
                  </a:lnTo>
                  <a:lnTo>
                    <a:pt x="1476" y="2154"/>
                  </a:lnTo>
                  <a:lnTo>
                    <a:pt x="1497" y="2154"/>
                  </a:lnTo>
                  <a:lnTo>
                    <a:pt x="1517" y="2152"/>
                  </a:lnTo>
                  <a:lnTo>
                    <a:pt x="1536" y="2150"/>
                  </a:lnTo>
                  <a:lnTo>
                    <a:pt x="1556" y="2148"/>
                  </a:lnTo>
                  <a:lnTo>
                    <a:pt x="1575" y="2144"/>
                  </a:lnTo>
                  <a:lnTo>
                    <a:pt x="1594" y="2138"/>
                  </a:lnTo>
                  <a:lnTo>
                    <a:pt x="1614" y="2132"/>
                  </a:lnTo>
                  <a:lnTo>
                    <a:pt x="1631" y="2127"/>
                  </a:lnTo>
                  <a:lnTo>
                    <a:pt x="1627" y="2084"/>
                  </a:lnTo>
                  <a:lnTo>
                    <a:pt x="1621" y="2043"/>
                  </a:lnTo>
                  <a:lnTo>
                    <a:pt x="1618" y="2003"/>
                  </a:lnTo>
                  <a:lnTo>
                    <a:pt x="1616" y="1962"/>
                  </a:lnTo>
                  <a:lnTo>
                    <a:pt x="1590" y="1799"/>
                  </a:lnTo>
                  <a:lnTo>
                    <a:pt x="1579" y="1637"/>
                  </a:lnTo>
                  <a:lnTo>
                    <a:pt x="1579" y="1474"/>
                  </a:lnTo>
                  <a:lnTo>
                    <a:pt x="1587" y="1313"/>
                  </a:lnTo>
                  <a:lnTo>
                    <a:pt x="1598" y="1150"/>
                  </a:lnTo>
                  <a:lnTo>
                    <a:pt x="1612" y="988"/>
                  </a:lnTo>
                  <a:lnTo>
                    <a:pt x="1623" y="827"/>
                  </a:lnTo>
                  <a:lnTo>
                    <a:pt x="1627" y="664"/>
                  </a:lnTo>
                  <a:lnTo>
                    <a:pt x="1627" y="639"/>
                  </a:lnTo>
                  <a:lnTo>
                    <a:pt x="1631" y="614"/>
                  </a:lnTo>
                  <a:lnTo>
                    <a:pt x="1639" y="590"/>
                  </a:lnTo>
                  <a:lnTo>
                    <a:pt x="1651" y="569"/>
                  </a:lnTo>
                  <a:lnTo>
                    <a:pt x="1654" y="567"/>
                  </a:lnTo>
                  <a:lnTo>
                    <a:pt x="1658" y="567"/>
                  </a:lnTo>
                  <a:lnTo>
                    <a:pt x="1662" y="569"/>
                  </a:lnTo>
                  <a:lnTo>
                    <a:pt x="1666" y="571"/>
                  </a:lnTo>
                  <a:lnTo>
                    <a:pt x="1668" y="608"/>
                  </a:lnTo>
                  <a:lnTo>
                    <a:pt x="1668" y="645"/>
                  </a:lnTo>
                  <a:lnTo>
                    <a:pt x="1672" y="681"/>
                  </a:lnTo>
                  <a:lnTo>
                    <a:pt x="1683" y="714"/>
                  </a:lnTo>
                  <a:lnTo>
                    <a:pt x="1689" y="718"/>
                  </a:lnTo>
                  <a:lnTo>
                    <a:pt x="1697" y="720"/>
                  </a:lnTo>
                  <a:lnTo>
                    <a:pt x="1705" y="718"/>
                  </a:lnTo>
                  <a:lnTo>
                    <a:pt x="1712" y="716"/>
                  </a:lnTo>
                  <a:lnTo>
                    <a:pt x="1718" y="714"/>
                  </a:lnTo>
                  <a:lnTo>
                    <a:pt x="1726" y="712"/>
                  </a:lnTo>
                  <a:lnTo>
                    <a:pt x="1734" y="714"/>
                  </a:lnTo>
                  <a:lnTo>
                    <a:pt x="1742" y="718"/>
                  </a:lnTo>
                  <a:lnTo>
                    <a:pt x="1749" y="722"/>
                  </a:lnTo>
                  <a:lnTo>
                    <a:pt x="1755" y="726"/>
                  </a:lnTo>
                  <a:lnTo>
                    <a:pt x="1757" y="734"/>
                  </a:lnTo>
                  <a:lnTo>
                    <a:pt x="1759" y="742"/>
                  </a:lnTo>
                  <a:lnTo>
                    <a:pt x="1747" y="771"/>
                  </a:lnTo>
                  <a:lnTo>
                    <a:pt x="1730" y="796"/>
                  </a:lnTo>
                  <a:lnTo>
                    <a:pt x="1716" y="821"/>
                  </a:lnTo>
                  <a:lnTo>
                    <a:pt x="1716" y="850"/>
                  </a:lnTo>
                  <a:lnTo>
                    <a:pt x="1736" y="895"/>
                  </a:lnTo>
                  <a:lnTo>
                    <a:pt x="1751" y="943"/>
                  </a:lnTo>
                  <a:lnTo>
                    <a:pt x="1763" y="991"/>
                  </a:lnTo>
                  <a:lnTo>
                    <a:pt x="1773" y="1038"/>
                  </a:lnTo>
                  <a:lnTo>
                    <a:pt x="1782" y="1063"/>
                  </a:lnTo>
                  <a:lnTo>
                    <a:pt x="1790" y="1086"/>
                  </a:lnTo>
                  <a:lnTo>
                    <a:pt x="1798" y="1113"/>
                  </a:lnTo>
                  <a:lnTo>
                    <a:pt x="1805" y="1139"/>
                  </a:lnTo>
                  <a:lnTo>
                    <a:pt x="1813" y="1164"/>
                  </a:lnTo>
                  <a:lnTo>
                    <a:pt x="1821" y="1189"/>
                  </a:lnTo>
                  <a:lnTo>
                    <a:pt x="1833" y="1212"/>
                  </a:lnTo>
                  <a:lnTo>
                    <a:pt x="1846" y="1236"/>
                  </a:lnTo>
                  <a:lnTo>
                    <a:pt x="1835" y="1237"/>
                  </a:lnTo>
                  <a:lnTo>
                    <a:pt x="1821" y="1230"/>
                  </a:lnTo>
                  <a:lnTo>
                    <a:pt x="1809" y="1216"/>
                  </a:lnTo>
                  <a:lnTo>
                    <a:pt x="1796" y="1197"/>
                  </a:lnTo>
                  <a:lnTo>
                    <a:pt x="1784" y="1174"/>
                  </a:lnTo>
                  <a:lnTo>
                    <a:pt x="1773" y="1152"/>
                  </a:lnTo>
                  <a:lnTo>
                    <a:pt x="1763" y="1129"/>
                  </a:lnTo>
                  <a:lnTo>
                    <a:pt x="1755" y="1110"/>
                  </a:lnTo>
                  <a:lnTo>
                    <a:pt x="1730" y="1125"/>
                  </a:lnTo>
                  <a:lnTo>
                    <a:pt x="1742" y="1146"/>
                  </a:lnTo>
                  <a:lnTo>
                    <a:pt x="1753" y="1168"/>
                  </a:lnTo>
                  <a:lnTo>
                    <a:pt x="1765" y="1189"/>
                  </a:lnTo>
                  <a:lnTo>
                    <a:pt x="1776" y="1210"/>
                  </a:lnTo>
                  <a:lnTo>
                    <a:pt x="1788" y="1232"/>
                  </a:lnTo>
                  <a:lnTo>
                    <a:pt x="1800" y="1253"/>
                  </a:lnTo>
                  <a:lnTo>
                    <a:pt x="1811" y="1274"/>
                  </a:lnTo>
                  <a:lnTo>
                    <a:pt x="1823" y="1296"/>
                  </a:lnTo>
                  <a:lnTo>
                    <a:pt x="1833" y="1317"/>
                  </a:lnTo>
                  <a:lnTo>
                    <a:pt x="1846" y="1344"/>
                  </a:lnTo>
                  <a:lnTo>
                    <a:pt x="1864" y="1379"/>
                  </a:lnTo>
                  <a:lnTo>
                    <a:pt x="1883" y="1414"/>
                  </a:lnTo>
                  <a:lnTo>
                    <a:pt x="1902" y="1449"/>
                  </a:lnTo>
                  <a:lnTo>
                    <a:pt x="1920" y="1482"/>
                  </a:lnTo>
                  <a:lnTo>
                    <a:pt x="1935" y="1509"/>
                  </a:lnTo>
                  <a:lnTo>
                    <a:pt x="1945" y="1528"/>
                  </a:lnTo>
                  <a:lnTo>
                    <a:pt x="1974" y="1530"/>
                  </a:lnTo>
                  <a:lnTo>
                    <a:pt x="2003" y="1526"/>
                  </a:lnTo>
                  <a:lnTo>
                    <a:pt x="2030" y="1520"/>
                  </a:lnTo>
                  <a:lnTo>
                    <a:pt x="2057" y="1509"/>
                  </a:lnTo>
                  <a:lnTo>
                    <a:pt x="2082" y="1497"/>
                  </a:lnTo>
                  <a:lnTo>
                    <a:pt x="2108" y="1482"/>
                  </a:lnTo>
                  <a:lnTo>
                    <a:pt x="2133" y="1466"/>
                  </a:lnTo>
                  <a:lnTo>
                    <a:pt x="2158" y="1449"/>
                  </a:lnTo>
                  <a:lnTo>
                    <a:pt x="2127" y="1389"/>
                  </a:lnTo>
                  <a:lnTo>
                    <a:pt x="2096" y="1329"/>
                  </a:lnTo>
                  <a:lnTo>
                    <a:pt x="2067" y="1265"/>
                  </a:lnTo>
                  <a:lnTo>
                    <a:pt x="2038" y="1199"/>
                  </a:lnTo>
                  <a:lnTo>
                    <a:pt x="2009" y="1133"/>
                  </a:lnTo>
                  <a:lnTo>
                    <a:pt x="1980" y="1065"/>
                  </a:lnTo>
                  <a:lnTo>
                    <a:pt x="1951" y="997"/>
                  </a:lnTo>
                  <a:lnTo>
                    <a:pt x="1924" y="928"/>
                  </a:lnTo>
                  <a:lnTo>
                    <a:pt x="1897" y="858"/>
                  </a:lnTo>
                  <a:lnTo>
                    <a:pt x="1869" y="790"/>
                  </a:lnTo>
                  <a:lnTo>
                    <a:pt x="1844" y="720"/>
                  </a:lnTo>
                  <a:lnTo>
                    <a:pt x="1817" y="652"/>
                  </a:lnTo>
                  <a:lnTo>
                    <a:pt x="1794" y="585"/>
                  </a:lnTo>
                  <a:lnTo>
                    <a:pt x="1769" y="519"/>
                  </a:lnTo>
                  <a:lnTo>
                    <a:pt x="1745" y="455"/>
                  </a:lnTo>
                  <a:lnTo>
                    <a:pt x="1722" y="391"/>
                  </a:lnTo>
                  <a:lnTo>
                    <a:pt x="1703" y="379"/>
                  </a:lnTo>
                  <a:lnTo>
                    <a:pt x="1687" y="362"/>
                  </a:lnTo>
                  <a:lnTo>
                    <a:pt x="1680" y="341"/>
                  </a:lnTo>
                  <a:lnTo>
                    <a:pt x="1676" y="319"/>
                  </a:lnTo>
                  <a:lnTo>
                    <a:pt x="1668" y="298"/>
                  </a:lnTo>
                  <a:lnTo>
                    <a:pt x="1639" y="282"/>
                  </a:lnTo>
                  <a:lnTo>
                    <a:pt x="1606" y="263"/>
                  </a:lnTo>
                  <a:lnTo>
                    <a:pt x="1569" y="242"/>
                  </a:lnTo>
                  <a:lnTo>
                    <a:pt x="1528" y="220"/>
                  </a:lnTo>
                  <a:lnTo>
                    <a:pt x="1484" y="197"/>
                  </a:lnTo>
                  <a:lnTo>
                    <a:pt x="1441" y="172"/>
                  </a:lnTo>
                  <a:lnTo>
                    <a:pt x="1397" y="149"/>
                  </a:lnTo>
                  <a:lnTo>
                    <a:pt x="1352" y="126"/>
                  </a:lnTo>
                  <a:lnTo>
                    <a:pt x="1312" y="104"/>
                  </a:lnTo>
                  <a:lnTo>
                    <a:pt x="1271" y="83"/>
                  </a:lnTo>
                  <a:lnTo>
                    <a:pt x="1236" y="64"/>
                  </a:lnTo>
                  <a:lnTo>
                    <a:pt x="1205" y="46"/>
                  </a:lnTo>
                  <a:lnTo>
                    <a:pt x="1178" y="33"/>
                  </a:lnTo>
                  <a:lnTo>
                    <a:pt x="1158" y="23"/>
                  </a:lnTo>
                  <a:lnTo>
                    <a:pt x="1145" y="15"/>
                  </a:lnTo>
                  <a:lnTo>
                    <a:pt x="1141" y="13"/>
                  </a:lnTo>
                  <a:lnTo>
                    <a:pt x="1188" y="188"/>
                  </a:lnTo>
                  <a:lnTo>
                    <a:pt x="1197" y="220"/>
                  </a:lnTo>
                  <a:lnTo>
                    <a:pt x="1205" y="257"/>
                  </a:lnTo>
                  <a:lnTo>
                    <a:pt x="1211" y="294"/>
                  </a:lnTo>
                  <a:lnTo>
                    <a:pt x="1211" y="333"/>
                  </a:lnTo>
                  <a:lnTo>
                    <a:pt x="1213" y="406"/>
                  </a:lnTo>
                  <a:lnTo>
                    <a:pt x="1213" y="482"/>
                  </a:lnTo>
                  <a:lnTo>
                    <a:pt x="1211" y="556"/>
                  </a:lnTo>
                  <a:lnTo>
                    <a:pt x="1205" y="629"/>
                  </a:lnTo>
                  <a:lnTo>
                    <a:pt x="1197" y="705"/>
                  </a:lnTo>
                  <a:lnTo>
                    <a:pt x="1188" y="778"/>
                  </a:lnTo>
                  <a:lnTo>
                    <a:pt x="1176" y="852"/>
                  </a:lnTo>
                  <a:lnTo>
                    <a:pt x="1160" y="926"/>
                  </a:lnTo>
                  <a:lnTo>
                    <a:pt x="1137" y="1019"/>
                  </a:lnTo>
                  <a:lnTo>
                    <a:pt x="1133" y="1113"/>
                  </a:lnTo>
                  <a:lnTo>
                    <a:pt x="1137" y="1210"/>
                  </a:lnTo>
                  <a:lnTo>
                    <a:pt x="1147" y="1307"/>
                  </a:lnTo>
                  <a:lnTo>
                    <a:pt x="1145" y="1309"/>
                  </a:lnTo>
                  <a:lnTo>
                    <a:pt x="1143" y="1309"/>
                  </a:lnTo>
                  <a:lnTo>
                    <a:pt x="1143" y="1309"/>
                  </a:lnTo>
                  <a:lnTo>
                    <a:pt x="1141" y="1309"/>
                  </a:lnTo>
                  <a:lnTo>
                    <a:pt x="1139" y="1307"/>
                  </a:lnTo>
                  <a:lnTo>
                    <a:pt x="1118" y="1224"/>
                  </a:lnTo>
                  <a:lnTo>
                    <a:pt x="1106" y="1141"/>
                  </a:lnTo>
                  <a:lnTo>
                    <a:pt x="1106" y="1055"/>
                  </a:lnTo>
                  <a:lnTo>
                    <a:pt x="1122" y="968"/>
                  </a:lnTo>
                  <a:lnTo>
                    <a:pt x="1089" y="891"/>
                  </a:lnTo>
                  <a:lnTo>
                    <a:pt x="1056" y="813"/>
                  </a:lnTo>
                  <a:lnTo>
                    <a:pt x="1019" y="738"/>
                  </a:lnTo>
                  <a:lnTo>
                    <a:pt x="980" y="662"/>
                  </a:lnTo>
                  <a:lnTo>
                    <a:pt x="940" y="589"/>
                  </a:lnTo>
                  <a:lnTo>
                    <a:pt x="901" y="515"/>
                  </a:lnTo>
                  <a:lnTo>
                    <a:pt x="860" y="439"/>
                  </a:lnTo>
                  <a:lnTo>
                    <a:pt x="820" y="366"/>
                  </a:lnTo>
                  <a:lnTo>
                    <a:pt x="818" y="362"/>
                  </a:lnTo>
                  <a:lnTo>
                    <a:pt x="810" y="350"/>
                  </a:lnTo>
                  <a:lnTo>
                    <a:pt x="800" y="335"/>
                  </a:lnTo>
                  <a:lnTo>
                    <a:pt x="790" y="313"/>
                  </a:lnTo>
                  <a:lnTo>
                    <a:pt x="779" y="290"/>
                  </a:lnTo>
                  <a:lnTo>
                    <a:pt x="769" y="267"/>
                  </a:lnTo>
                  <a:lnTo>
                    <a:pt x="761" y="244"/>
                  </a:lnTo>
                  <a:lnTo>
                    <a:pt x="759" y="220"/>
                  </a:lnTo>
                  <a:lnTo>
                    <a:pt x="761" y="178"/>
                  </a:lnTo>
                  <a:lnTo>
                    <a:pt x="763" y="139"/>
                  </a:lnTo>
                  <a:lnTo>
                    <a:pt x="765" y="112"/>
                  </a:lnTo>
                  <a:lnTo>
                    <a:pt x="767" y="100"/>
                  </a:lnTo>
                  <a:lnTo>
                    <a:pt x="785" y="27"/>
                  </a:lnTo>
                  <a:lnTo>
                    <a:pt x="789" y="19"/>
                  </a:lnTo>
                  <a:lnTo>
                    <a:pt x="792" y="11"/>
                  </a:lnTo>
                  <a:lnTo>
                    <a:pt x="796" y="5"/>
                  </a:lnTo>
                  <a:lnTo>
                    <a:pt x="796" y="0"/>
                  </a:lnTo>
                  <a:lnTo>
                    <a:pt x="785" y="13"/>
                  </a:lnTo>
                  <a:lnTo>
                    <a:pt x="773" y="27"/>
                  </a:lnTo>
                  <a:lnTo>
                    <a:pt x="763" y="38"/>
                  </a:lnTo>
                  <a:lnTo>
                    <a:pt x="756" y="52"/>
                  </a:lnTo>
                  <a:lnTo>
                    <a:pt x="748" y="65"/>
                  </a:lnTo>
                  <a:lnTo>
                    <a:pt x="740" y="79"/>
                  </a:lnTo>
                  <a:lnTo>
                    <a:pt x="734" y="95"/>
                  </a:lnTo>
                  <a:lnTo>
                    <a:pt x="728" y="108"/>
                  </a:lnTo>
                  <a:lnTo>
                    <a:pt x="721" y="135"/>
                  </a:lnTo>
                  <a:lnTo>
                    <a:pt x="705" y="209"/>
                  </a:lnTo>
                  <a:lnTo>
                    <a:pt x="694" y="313"/>
                  </a:lnTo>
                  <a:lnTo>
                    <a:pt x="703" y="435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68"/>
            <p:cNvSpPr>
              <a:spLocks/>
            </p:cNvSpPr>
            <p:nvPr/>
          </p:nvSpPr>
          <p:spPr bwMode="auto">
            <a:xfrm>
              <a:off x="4962525" y="1901825"/>
              <a:ext cx="454025" cy="1755775"/>
            </a:xfrm>
            <a:custGeom>
              <a:avLst/>
              <a:gdLst/>
              <a:ahLst/>
              <a:cxnLst>
                <a:cxn ang="0">
                  <a:pos x="170" y="77"/>
                </a:cxn>
                <a:cxn ang="0">
                  <a:pos x="197" y="129"/>
                </a:cxn>
                <a:cxn ang="0">
                  <a:pos x="219" y="182"/>
                </a:cxn>
                <a:cxn ang="0">
                  <a:pos x="234" y="238"/>
                </a:cxn>
                <a:cxn ang="0">
                  <a:pos x="230" y="286"/>
                </a:cxn>
                <a:cxn ang="0">
                  <a:pos x="201" y="323"/>
                </a:cxn>
                <a:cxn ang="0">
                  <a:pos x="286" y="342"/>
                </a:cxn>
                <a:cxn ang="0">
                  <a:pos x="217" y="515"/>
                </a:cxn>
                <a:cxn ang="0">
                  <a:pos x="133" y="680"/>
                </a:cxn>
                <a:cxn ang="0">
                  <a:pos x="62" y="848"/>
                </a:cxn>
                <a:cxn ang="0">
                  <a:pos x="21" y="1028"/>
                </a:cxn>
                <a:cxn ang="0">
                  <a:pos x="4" y="1098"/>
                </a:cxn>
                <a:cxn ang="0">
                  <a:pos x="0" y="1079"/>
                </a:cxn>
                <a:cxn ang="0">
                  <a:pos x="0" y="976"/>
                </a:cxn>
                <a:cxn ang="0">
                  <a:pos x="40" y="796"/>
                </a:cxn>
                <a:cxn ang="0">
                  <a:pos x="118" y="623"/>
                </a:cxn>
                <a:cxn ang="0">
                  <a:pos x="211" y="453"/>
                </a:cxn>
                <a:cxn ang="0">
                  <a:pos x="244" y="370"/>
                </a:cxn>
                <a:cxn ang="0">
                  <a:pos x="217" y="372"/>
                </a:cxn>
                <a:cxn ang="0">
                  <a:pos x="190" y="372"/>
                </a:cxn>
                <a:cxn ang="0">
                  <a:pos x="162" y="370"/>
                </a:cxn>
                <a:cxn ang="0">
                  <a:pos x="147" y="346"/>
                </a:cxn>
                <a:cxn ang="0">
                  <a:pos x="166" y="311"/>
                </a:cxn>
                <a:cxn ang="0">
                  <a:pos x="209" y="259"/>
                </a:cxn>
                <a:cxn ang="0">
                  <a:pos x="188" y="197"/>
                </a:cxn>
                <a:cxn ang="0">
                  <a:pos x="159" y="135"/>
                </a:cxn>
                <a:cxn ang="0">
                  <a:pos x="128" y="77"/>
                </a:cxn>
                <a:cxn ang="0">
                  <a:pos x="93" y="19"/>
                </a:cxn>
                <a:cxn ang="0">
                  <a:pos x="93" y="7"/>
                </a:cxn>
                <a:cxn ang="0">
                  <a:pos x="100" y="0"/>
                </a:cxn>
                <a:cxn ang="0">
                  <a:pos x="124" y="27"/>
                </a:cxn>
                <a:cxn ang="0">
                  <a:pos x="153" y="54"/>
                </a:cxn>
              </a:cxnLst>
              <a:rect l="0" t="0" r="r" b="b"/>
              <a:pathLst>
                <a:path w="286" h="1106">
                  <a:moveTo>
                    <a:pt x="153" y="54"/>
                  </a:moveTo>
                  <a:lnTo>
                    <a:pt x="170" y="77"/>
                  </a:lnTo>
                  <a:lnTo>
                    <a:pt x="184" y="102"/>
                  </a:lnTo>
                  <a:lnTo>
                    <a:pt x="197" y="129"/>
                  </a:lnTo>
                  <a:lnTo>
                    <a:pt x="209" y="155"/>
                  </a:lnTo>
                  <a:lnTo>
                    <a:pt x="219" y="182"/>
                  </a:lnTo>
                  <a:lnTo>
                    <a:pt x="226" y="211"/>
                  </a:lnTo>
                  <a:lnTo>
                    <a:pt x="234" y="238"/>
                  </a:lnTo>
                  <a:lnTo>
                    <a:pt x="242" y="267"/>
                  </a:lnTo>
                  <a:lnTo>
                    <a:pt x="230" y="286"/>
                  </a:lnTo>
                  <a:lnTo>
                    <a:pt x="217" y="306"/>
                  </a:lnTo>
                  <a:lnTo>
                    <a:pt x="201" y="323"/>
                  </a:lnTo>
                  <a:lnTo>
                    <a:pt x="188" y="341"/>
                  </a:lnTo>
                  <a:lnTo>
                    <a:pt x="286" y="342"/>
                  </a:lnTo>
                  <a:lnTo>
                    <a:pt x="255" y="430"/>
                  </a:lnTo>
                  <a:lnTo>
                    <a:pt x="217" y="515"/>
                  </a:lnTo>
                  <a:lnTo>
                    <a:pt x="176" y="598"/>
                  </a:lnTo>
                  <a:lnTo>
                    <a:pt x="133" y="680"/>
                  </a:lnTo>
                  <a:lnTo>
                    <a:pt x="95" y="763"/>
                  </a:lnTo>
                  <a:lnTo>
                    <a:pt x="62" y="848"/>
                  </a:lnTo>
                  <a:lnTo>
                    <a:pt x="35" y="935"/>
                  </a:lnTo>
                  <a:lnTo>
                    <a:pt x="21" y="1028"/>
                  </a:lnTo>
                  <a:lnTo>
                    <a:pt x="7" y="1106"/>
                  </a:lnTo>
                  <a:lnTo>
                    <a:pt x="4" y="1098"/>
                  </a:lnTo>
                  <a:lnTo>
                    <a:pt x="2" y="1088"/>
                  </a:lnTo>
                  <a:lnTo>
                    <a:pt x="0" y="1079"/>
                  </a:lnTo>
                  <a:lnTo>
                    <a:pt x="0" y="1069"/>
                  </a:lnTo>
                  <a:lnTo>
                    <a:pt x="0" y="976"/>
                  </a:lnTo>
                  <a:lnTo>
                    <a:pt x="15" y="885"/>
                  </a:lnTo>
                  <a:lnTo>
                    <a:pt x="40" y="796"/>
                  </a:lnTo>
                  <a:lnTo>
                    <a:pt x="77" y="709"/>
                  </a:lnTo>
                  <a:lnTo>
                    <a:pt x="118" y="623"/>
                  </a:lnTo>
                  <a:lnTo>
                    <a:pt x="164" y="538"/>
                  </a:lnTo>
                  <a:lnTo>
                    <a:pt x="211" y="453"/>
                  </a:lnTo>
                  <a:lnTo>
                    <a:pt x="257" y="370"/>
                  </a:lnTo>
                  <a:lnTo>
                    <a:pt x="244" y="370"/>
                  </a:lnTo>
                  <a:lnTo>
                    <a:pt x="230" y="370"/>
                  </a:lnTo>
                  <a:lnTo>
                    <a:pt x="217" y="372"/>
                  </a:lnTo>
                  <a:lnTo>
                    <a:pt x="203" y="372"/>
                  </a:lnTo>
                  <a:lnTo>
                    <a:pt x="190" y="372"/>
                  </a:lnTo>
                  <a:lnTo>
                    <a:pt x="176" y="372"/>
                  </a:lnTo>
                  <a:lnTo>
                    <a:pt x="162" y="370"/>
                  </a:lnTo>
                  <a:lnTo>
                    <a:pt x="149" y="366"/>
                  </a:lnTo>
                  <a:lnTo>
                    <a:pt x="147" y="346"/>
                  </a:lnTo>
                  <a:lnTo>
                    <a:pt x="155" y="327"/>
                  </a:lnTo>
                  <a:lnTo>
                    <a:pt x="166" y="311"/>
                  </a:lnTo>
                  <a:lnTo>
                    <a:pt x="176" y="296"/>
                  </a:lnTo>
                  <a:lnTo>
                    <a:pt x="209" y="259"/>
                  </a:lnTo>
                  <a:lnTo>
                    <a:pt x="199" y="228"/>
                  </a:lnTo>
                  <a:lnTo>
                    <a:pt x="188" y="197"/>
                  </a:lnTo>
                  <a:lnTo>
                    <a:pt x="174" y="166"/>
                  </a:lnTo>
                  <a:lnTo>
                    <a:pt x="159" y="135"/>
                  </a:lnTo>
                  <a:lnTo>
                    <a:pt x="143" y="106"/>
                  </a:lnTo>
                  <a:lnTo>
                    <a:pt x="128" y="77"/>
                  </a:lnTo>
                  <a:lnTo>
                    <a:pt x="110" y="48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93" y="7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10" y="15"/>
                  </a:lnTo>
                  <a:lnTo>
                    <a:pt x="124" y="27"/>
                  </a:lnTo>
                  <a:lnTo>
                    <a:pt x="139" y="40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69"/>
            <p:cNvSpPr>
              <a:spLocks/>
            </p:cNvSpPr>
            <p:nvPr/>
          </p:nvSpPr>
          <p:spPr bwMode="auto">
            <a:xfrm>
              <a:off x="4876800" y="1738313"/>
              <a:ext cx="134938" cy="449263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11" y="205"/>
                </a:cxn>
                <a:cxn ang="0">
                  <a:pos x="23" y="213"/>
                </a:cxn>
                <a:cxn ang="0">
                  <a:pos x="34" y="225"/>
                </a:cxn>
                <a:cxn ang="0">
                  <a:pos x="46" y="234"/>
                </a:cxn>
                <a:cxn ang="0">
                  <a:pos x="56" y="246"/>
                </a:cxn>
                <a:cxn ang="0">
                  <a:pos x="65" y="258"/>
                </a:cxn>
                <a:cxn ang="0">
                  <a:pos x="75" y="269"/>
                </a:cxn>
                <a:cxn ang="0">
                  <a:pos x="83" y="283"/>
                </a:cxn>
                <a:cxn ang="0">
                  <a:pos x="85" y="248"/>
                </a:cxn>
                <a:cxn ang="0">
                  <a:pos x="79" y="217"/>
                </a:cxn>
                <a:cxn ang="0">
                  <a:pos x="71" y="186"/>
                </a:cxn>
                <a:cxn ang="0">
                  <a:pos x="63" y="155"/>
                </a:cxn>
                <a:cxn ang="0">
                  <a:pos x="32" y="0"/>
                </a:cxn>
                <a:cxn ang="0">
                  <a:pos x="32" y="27"/>
                </a:cxn>
                <a:cxn ang="0">
                  <a:pos x="32" y="85"/>
                </a:cxn>
                <a:cxn ang="0">
                  <a:pos x="23" y="151"/>
                </a:cxn>
                <a:cxn ang="0">
                  <a:pos x="0" y="196"/>
                </a:cxn>
              </a:cxnLst>
              <a:rect l="0" t="0" r="r" b="b"/>
              <a:pathLst>
                <a:path w="85" h="283">
                  <a:moveTo>
                    <a:pt x="0" y="196"/>
                  </a:moveTo>
                  <a:lnTo>
                    <a:pt x="11" y="205"/>
                  </a:lnTo>
                  <a:lnTo>
                    <a:pt x="23" y="213"/>
                  </a:lnTo>
                  <a:lnTo>
                    <a:pt x="34" y="225"/>
                  </a:lnTo>
                  <a:lnTo>
                    <a:pt x="46" y="234"/>
                  </a:lnTo>
                  <a:lnTo>
                    <a:pt x="56" y="246"/>
                  </a:lnTo>
                  <a:lnTo>
                    <a:pt x="65" y="258"/>
                  </a:lnTo>
                  <a:lnTo>
                    <a:pt x="75" y="269"/>
                  </a:lnTo>
                  <a:lnTo>
                    <a:pt x="83" y="283"/>
                  </a:lnTo>
                  <a:lnTo>
                    <a:pt x="85" y="248"/>
                  </a:lnTo>
                  <a:lnTo>
                    <a:pt x="79" y="217"/>
                  </a:lnTo>
                  <a:lnTo>
                    <a:pt x="71" y="186"/>
                  </a:lnTo>
                  <a:lnTo>
                    <a:pt x="63" y="155"/>
                  </a:lnTo>
                  <a:lnTo>
                    <a:pt x="32" y="0"/>
                  </a:lnTo>
                  <a:lnTo>
                    <a:pt x="32" y="27"/>
                  </a:lnTo>
                  <a:lnTo>
                    <a:pt x="32" y="85"/>
                  </a:lnTo>
                  <a:lnTo>
                    <a:pt x="23" y="15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70"/>
            <p:cNvSpPr>
              <a:spLocks/>
            </p:cNvSpPr>
            <p:nvPr/>
          </p:nvSpPr>
          <p:spPr bwMode="auto">
            <a:xfrm>
              <a:off x="4494213" y="2109788"/>
              <a:ext cx="523875" cy="1089025"/>
            </a:xfrm>
            <a:custGeom>
              <a:avLst/>
              <a:gdLst/>
              <a:ahLst/>
              <a:cxnLst>
                <a:cxn ang="0">
                  <a:pos x="97" y="25"/>
                </a:cxn>
                <a:cxn ang="0">
                  <a:pos x="91" y="29"/>
                </a:cxn>
                <a:cxn ang="0">
                  <a:pos x="76" y="58"/>
                </a:cxn>
                <a:cxn ang="0">
                  <a:pos x="53" y="111"/>
                </a:cxn>
                <a:cxn ang="0">
                  <a:pos x="43" y="144"/>
                </a:cxn>
                <a:cxn ang="0">
                  <a:pos x="33" y="153"/>
                </a:cxn>
                <a:cxn ang="0">
                  <a:pos x="22" y="149"/>
                </a:cxn>
                <a:cxn ang="0">
                  <a:pos x="6" y="136"/>
                </a:cxn>
                <a:cxn ang="0">
                  <a:pos x="6" y="142"/>
                </a:cxn>
                <a:cxn ang="0">
                  <a:pos x="22" y="163"/>
                </a:cxn>
                <a:cxn ang="0">
                  <a:pos x="64" y="235"/>
                </a:cxn>
                <a:cxn ang="0">
                  <a:pos x="132" y="359"/>
                </a:cxn>
                <a:cxn ang="0">
                  <a:pos x="194" y="487"/>
                </a:cxn>
                <a:cxn ang="0">
                  <a:pos x="248" y="618"/>
                </a:cxn>
                <a:cxn ang="0">
                  <a:pos x="301" y="539"/>
                </a:cxn>
                <a:cxn ang="0">
                  <a:pos x="326" y="244"/>
                </a:cxn>
                <a:cxn ang="0">
                  <a:pos x="318" y="86"/>
                </a:cxn>
                <a:cxn ang="0">
                  <a:pos x="295" y="64"/>
                </a:cxn>
                <a:cxn ang="0">
                  <a:pos x="268" y="49"/>
                </a:cxn>
                <a:cxn ang="0">
                  <a:pos x="239" y="39"/>
                </a:cxn>
                <a:cxn ang="0">
                  <a:pos x="221" y="27"/>
                </a:cxn>
                <a:cxn ang="0">
                  <a:pos x="217" y="6"/>
                </a:cxn>
                <a:cxn ang="0">
                  <a:pos x="211" y="25"/>
                </a:cxn>
                <a:cxn ang="0">
                  <a:pos x="210" y="72"/>
                </a:cxn>
                <a:cxn ang="0">
                  <a:pos x="221" y="163"/>
                </a:cxn>
                <a:cxn ang="0">
                  <a:pos x="237" y="297"/>
                </a:cxn>
                <a:cxn ang="0">
                  <a:pos x="225" y="361"/>
                </a:cxn>
                <a:cxn ang="0">
                  <a:pos x="217" y="351"/>
                </a:cxn>
                <a:cxn ang="0">
                  <a:pos x="202" y="306"/>
                </a:cxn>
                <a:cxn ang="0">
                  <a:pos x="192" y="223"/>
                </a:cxn>
                <a:cxn ang="0">
                  <a:pos x="182" y="144"/>
                </a:cxn>
                <a:cxn ang="0">
                  <a:pos x="153" y="70"/>
                </a:cxn>
                <a:cxn ang="0">
                  <a:pos x="99" y="24"/>
                </a:cxn>
              </a:cxnLst>
              <a:rect l="0" t="0" r="r" b="b"/>
              <a:pathLst>
                <a:path w="330" h="686">
                  <a:moveTo>
                    <a:pt x="99" y="24"/>
                  </a:moveTo>
                  <a:lnTo>
                    <a:pt x="97" y="25"/>
                  </a:lnTo>
                  <a:lnTo>
                    <a:pt x="93" y="27"/>
                  </a:lnTo>
                  <a:lnTo>
                    <a:pt x="91" y="29"/>
                  </a:lnTo>
                  <a:lnTo>
                    <a:pt x="87" y="31"/>
                  </a:lnTo>
                  <a:lnTo>
                    <a:pt x="76" y="58"/>
                  </a:lnTo>
                  <a:lnTo>
                    <a:pt x="64" y="84"/>
                  </a:lnTo>
                  <a:lnTo>
                    <a:pt x="53" y="111"/>
                  </a:lnTo>
                  <a:lnTo>
                    <a:pt x="45" y="138"/>
                  </a:lnTo>
                  <a:lnTo>
                    <a:pt x="43" y="144"/>
                  </a:lnTo>
                  <a:lnTo>
                    <a:pt x="39" y="149"/>
                  </a:lnTo>
                  <a:lnTo>
                    <a:pt x="33" y="153"/>
                  </a:lnTo>
                  <a:lnTo>
                    <a:pt x="27" y="155"/>
                  </a:lnTo>
                  <a:lnTo>
                    <a:pt x="22" y="149"/>
                  </a:lnTo>
                  <a:lnTo>
                    <a:pt x="14" y="144"/>
                  </a:lnTo>
                  <a:lnTo>
                    <a:pt x="6" y="136"/>
                  </a:lnTo>
                  <a:lnTo>
                    <a:pt x="0" y="128"/>
                  </a:lnTo>
                  <a:lnTo>
                    <a:pt x="6" y="142"/>
                  </a:lnTo>
                  <a:lnTo>
                    <a:pt x="14" y="153"/>
                  </a:lnTo>
                  <a:lnTo>
                    <a:pt x="22" y="163"/>
                  </a:lnTo>
                  <a:lnTo>
                    <a:pt x="27" y="175"/>
                  </a:lnTo>
                  <a:lnTo>
                    <a:pt x="64" y="235"/>
                  </a:lnTo>
                  <a:lnTo>
                    <a:pt x="99" y="297"/>
                  </a:lnTo>
                  <a:lnTo>
                    <a:pt x="132" y="359"/>
                  </a:lnTo>
                  <a:lnTo>
                    <a:pt x="165" y="421"/>
                  </a:lnTo>
                  <a:lnTo>
                    <a:pt x="194" y="487"/>
                  </a:lnTo>
                  <a:lnTo>
                    <a:pt x="223" y="550"/>
                  </a:lnTo>
                  <a:lnTo>
                    <a:pt x="248" y="618"/>
                  </a:lnTo>
                  <a:lnTo>
                    <a:pt x="273" y="686"/>
                  </a:lnTo>
                  <a:lnTo>
                    <a:pt x="301" y="539"/>
                  </a:lnTo>
                  <a:lnTo>
                    <a:pt x="318" y="392"/>
                  </a:lnTo>
                  <a:lnTo>
                    <a:pt x="326" y="244"/>
                  </a:lnTo>
                  <a:lnTo>
                    <a:pt x="330" y="99"/>
                  </a:lnTo>
                  <a:lnTo>
                    <a:pt x="318" y="86"/>
                  </a:lnTo>
                  <a:lnTo>
                    <a:pt x="306" y="76"/>
                  </a:lnTo>
                  <a:lnTo>
                    <a:pt x="295" y="64"/>
                  </a:lnTo>
                  <a:lnTo>
                    <a:pt x="281" y="56"/>
                  </a:lnTo>
                  <a:lnTo>
                    <a:pt x="268" y="49"/>
                  </a:lnTo>
                  <a:lnTo>
                    <a:pt x="252" y="43"/>
                  </a:lnTo>
                  <a:lnTo>
                    <a:pt x="239" y="39"/>
                  </a:lnTo>
                  <a:lnTo>
                    <a:pt x="223" y="37"/>
                  </a:lnTo>
                  <a:lnTo>
                    <a:pt x="221" y="27"/>
                  </a:lnTo>
                  <a:lnTo>
                    <a:pt x="219" y="16"/>
                  </a:lnTo>
                  <a:lnTo>
                    <a:pt x="217" y="6"/>
                  </a:lnTo>
                  <a:lnTo>
                    <a:pt x="211" y="0"/>
                  </a:lnTo>
                  <a:lnTo>
                    <a:pt x="211" y="25"/>
                  </a:lnTo>
                  <a:lnTo>
                    <a:pt x="211" y="49"/>
                  </a:lnTo>
                  <a:lnTo>
                    <a:pt x="210" y="72"/>
                  </a:lnTo>
                  <a:lnTo>
                    <a:pt x="210" y="97"/>
                  </a:lnTo>
                  <a:lnTo>
                    <a:pt x="221" y="163"/>
                  </a:lnTo>
                  <a:lnTo>
                    <a:pt x="231" y="229"/>
                  </a:lnTo>
                  <a:lnTo>
                    <a:pt x="237" y="297"/>
                  </a:lnTo>
                  <a:lnTo>
                    <a:pt x="231" y="363"/>
                  </a:lnTo>
                  <a:lnTo>
                    <a:pt x="225" y="361"/>
                  </a:lnTo>
                  <a:lnTo>
                    <a:pt x="221" y="357"/>
                  </a:lnTo>
                  <a:lnTo>
                    <a:pt x="217" y="351"/>
                  </a:lnTo>
                  <a:lnTo>
                    <a:pt x="213" y="345"/>
                  </a:lnTo>
                  <a:lnTo>
                    <a:pt x="202" y="306"/>
                  </a:lnTo>
                  <a:lnTo>
                    <a:pt x="196" y="266"/>
                  </a:lnTo>
                  <a:lnTo>
                    <a:pt x="192" y="223"/>
                  </a:lnTo>
                  <a:lnTo>
                    <a:pt x="188" y="182"/>
                  </a:lnTo>
                  <a:lnTo>
                    <a:pt x="182" y="144"/>
                  </a:lnTo>
                  <a:lnTo>
                    <a:pt x="171" y="105"/>
                  </a:lnTo>
                  <a:lnTo>
                    <a:pt x="153" y="70"/>
                  </a:lnTo>
                  <a:lnTo>
                    <a:pt x="124" y="39"/>
                  </a:lnTo>
                  <a:lnTo>
                    <a:pt x="9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71"/>
            <p:cNvSpPr>
              <a:spLocks/>
            </p:cNvSpPr>
            <p:nvPr/>
          </p:nvSpPr>
          <p:spPr bwMode="auto">
            <a:xfrm>
              <a:off x="5364163" y="3155950"/>
              <a:ext cx="293688" cy="1211263"/>
            </a:xfrm>
            <a:custGeom>
              <a:avLst/>
              <a:gdLst/>
              <a:ahLst/>
              <a:cxnLst>
                <a:cxn ang="0">
                  <a:pos x="175" y="106"/>
                </a:cxn>
                <a:cxn ang="0">
                  <a:pos x="165" y="184"/>
                </a:cxn>
                <a:cxn ang="0">
                  <a:pos x="148" y="261"/>
                </a:cxn>
                <a:cxn ang="0">
                  <a:pos x="124" y="339"/>
                </a:cxn>
                <a:cxn ang="0">
                  <a:pos x="99" y="415"/>
                </a:cxn>
                <a:cxn ang="0">
                  <a:pos x="74" y="490"/>
                </a:cxn>
                <a:cxn ang="0">
                  <a:pos x="53" y="568"/>
                </a:cxn>
                <a:cxn ang="0">
                  <a:pos x="33" y="647"/>
                </a:cxn>
                <a:cxn ang="0">
                  <a:pos x="24" y="726"/>
                </a:cxn>
                <a:cxn ang="0">
                  <a:pos x="22" y="726"/>
                </a:cxn>
                <a:cxn ang="0">
                  <a:pos x="20" y="736"/>
                </a:cxn>
                <a:cxn ang="0">
                  <a:pos x="22" y="750"/>
                </a:cxn>
                <a:cxn ang="0">
                  <a:pos x="20" y="759"/>
                </a:cxn>
                <a:cxn ang="0">
                  <a:pos x="10" y="763"/>
                </a:cxn>
                <a:cxn ang="0">
                  <a:pos x="0" y="713"/>
                </a:cxn>
                <a:cxn ang="0">
                  <a:pos x="0" y="662"/>
                </a:cxn>
                <a:cxn ang="0">
                  <a:pos x="2" y="610"/>
                </a:cxn>
                <a:cxn ang="0">
                  <a:pos x="6" y="560"/>
                </a:cxn>
                <a:cxn ang="0">
                  <a:pos x="24" y="488"/>
                </a:cxn>
                <a:cxn ang="0">
                  <a:pos x="43" y="416"/>
                </a:cxn>
                <a:cxn ang="0">
                  <a:pos x="62" y="347"/>
                </a:cxn>
                <a:cxn ang="0">
                  <a:pos x="84" y="277"/>
                </a:cxn>
                <a:cxn ang="0">
                  <a:pos x="107" y="209"/>
                </a:cxn>
                <a:cxn ang="0">
                  <a:pos x="128" y="139"/>
                </a:cxn>
                <a:cxn ang="0">
                  <a:pos x="152" y="72"/>
                </a:cxn>
                <a:cxn ang="0">
                  <a:pos x="173" y="2"/>
                </a:cxn>
                <a:cxn ang="0">
                  <a:pos x="175" y="2"/>
                </a:cxn>
                <a:cxn ang="0">
                  <a:pos x="179" y="0"/>
                </a:cxn>
                <a:cxn ang="0">
                  <a:pos x="181" y="2"/>
                </a:cxn>
                <a:cxn ang="0">
                  <a:pos x="183" y="4"/>
                </a:cxn>
                <a:cxn ang="0">
                  <a:pos x="185" y="29"/>
                </a:cxn>
                <a:cxn ang="0">
                  <a:pos x="185" y="54"/>
                </a:cxn>
                <a:cxn ang="0">
                  <a:pos x="179" y="81"/>
                </a:cxn>
                <a:cxn ang="0">
                  <a:pos x="175" y="106"/>
                </a:cxn>
              </a:cxnLst>
              <a:rect l="0" t="0" r="r" b="b"/>
              <a:pathLst>
                <a:path w="185" h="763">
                  <a:moveTo>
                    <a:pt x="175" y="106"/>
                  </a:moveTo>
                  <a:lnTo>
                    <a:pt x="165" y="184"/>
                  </a:lnTo>
                  <a:lnTo>
                    <a:pt x="148" y="261"/>
                  </a:lnTo>
                  <a:lnTo>
                    <a:pt x="124" y="339"/>
                  </a:lnTo>
                  <a:lnTo>
                    <a:pt x="99" y="415"/>
                  </a:lnTo>
                  <a:lnTo>
                    <a:pt x="74" y="490"/>
                  </a:lnTo>
                  <a:lnTo>
                    <a:pt x="53" y="568"/>
                  </a:lnTo>
                  <a:lnTo>
                    <a:pt x="33" y="647"/>
                  </a:lnTo>
                  <a:lnTo>
                    <a:pt x="24" y="726"/>
                  </a:lnTo>
                  <a:lnTo>
                    <a:pt x="22" y="726"/>
                  </a:lnTo>
                  <a:lnTo>
                    <a:pt x="20" y="736"/>
                  </a:lnTo>
                  <a:lnTo>
                    <a:pt x="22" y="750"/>
                  </a:lnTo>
                  <a:lnTo>
                    <a:pt x="20" y="759"/>
                  </a:lnTo>
                  <a:lnTo>
                    <a:pt x="10" y="763"/>
                  </a:lnTo>
                  <a:lnTo>
                    <a:pt x="0" y="713"/>
                  </a:lnTo>
                  <a:lnTo>
                    <a:pt x="0" y="662"/>
                  </a:lnTo>
                  <a:lnTo>
                    <a:pt x="2" y="610"/>
                  </a:lnTo>
                  <a:lnTo>
                    <a:pt x="6" y="560"/>
                  </a:lnTo>
                  <a:lnTo>
                    <a:pt x="24" y="488"/>
                  </a:lnTo>
                  <a:lnTo>
                    <a:pt x="43" y="416"/>
                  </a:lnTo>
                  <a:lnTo>
                    <a:pt x="62" y="347"/>
                  </a:lnTo>
                  <a:lnTo>
                    <a:pt x="84" y="277"/>
                  </a:lnTo>
                  <a:lnTo>
                    <a:pt x="107" y="209"/>
                  </a:lnTo>
                  <a:lnTo>
                    <a:pt x="128" y="139"/>
                  </a:lnTo>
                  <a:lnTo>
                    <a:pt x="152" y="72"/>
                  </a:lnTo>
                  <a:lnTo>
                    <a:pt x="173" y="2"/>
                  </a:lnTo>
                  <a:lnTo>
                    <a:pt x="175" y="2"/>
                  </a:lnTo>
                  <a:lnTo>
                    <a:pt x="179" y="0"/>
                  </a:lnTo>
                  <a:lnTo>
                    <a:pt x="181" y="2"/>
                  </a:lnTo>
                  <a:lnTo>
                    <a:pt x="183" y="4"/>
                  </a:lnTo>
                  <a:lnTo>
                    <a:pt x="185" y="29"/>
                  </a:lnTo>
                  <a:lnTo>
                    <a:pt x="185" y="54"/>
                  </a:lnTo>
                  <a:lnTo>
                    <a:pt x="179" y="81"/>
                  </a:lnTo>
                  <a:lnTo>
                    <a:pt x="175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72"/>
            <p:cNvSpPr>
              <a:spLocks/>
            </p:cNvSpPr>
            <p:nvPr/>
          </p:nvSpPr>
          <p:spPr bwMode="auto">
            <a:xfrm>
              <a:off x="3381375" y="3251200"/>
              <a:ext cx="344488" cy="455613"/>
            </a:xfrm>
            <a:custGeom>
              <a:avLst/>
              <a:gdLst/>
              <a:ahLst/>
              <a:cxnLst>
                <a:cxn ang="0">
                  <a:pos x="217" y="4"/>
                </a:cxn>
                <a:cxn ang="0">
                  <a:pos x="211" y="15"/>
                </a:cxn>
                <a:cxn ang="0">
                  <a:pos x="203" y="25"/>
                </a:cxn>
                <a:cxn ang="0">
                  <a:pos x="194" y="35"/>
                </a:cxn>
                <a:cxn ang="0">
                  <a:pos x="184" y="45"/>
                </a:cxn>
                <a:cxn ang="0">
                  <a:pos x="174" y="54"/>
                </a:cxn>
                <a:cxn ang="0">
                  <a:pos x="165" y="64"/>
                </a:cxn>
                <a:cxn ang="0">
                  <a:pos x="157" y="74"/>
                </a:cxn>
                <a:cxn ang="0">
                  <a:pos x="151" y="85"/>
                </a:cxn>
                <a:cxn ang="0">
                  <a:pos x="136" y="110"/>
                </a:cxn>
                <a:cxn ang="0">
                  <a:pos x="126" y="136"/>
                </a:cxn>
                <a:cxn ang="0">
                  <a:pos x="122" y="165"/>
                </a:cxn>
                <a:cxn ang="0">
                  <a:pos x="124" y="194"/>
                </a:cxn>
                <a:cxn ang="0">
                  <a:pos x="116" y="211"/>
                </a:cxn>
                <a:cxn ang="0">
                  <a:pos x="107" y="229"/>
                </a:cxn>
                <a:cxn ang="0">
                  <a:pos x="95" y="244"/>
                </a:cxn>
                <a:cxn ang="0">
                  <a:pos x="80" y="258"/>
                </a:cxn>
                <a:cxn ang="0">
                  <a:pos x="62" y="269"/>
                </a:cxn>
                <a:cxn ang="0">
                  <a:pos x="45" y="279"/>
                </a:cxn>
                <a:cxn ang="0">
                  <a:pos x="25" y="285"/>
                </a:cxn>
                <a:cxn ang="0">
                  <a:pos x="4" y="287"/>
                </a:cxn>
                <a:cxn ang="0">
                  <a:pos x="0" y="283"/>
                </a:cxn>
                <a:cxn ang="0">
                  <a:pos x="0" y="277"/>
                </a:cxn>
                <a:cxn ang="0">
                  <a:pos x="2" y="273"/>
                </a:cxn>
                <a:cxn ang="0">
                  <a:pos x="4" y="269"/>
                </a:cxn>
                <a:cxn ang="0">
                  <a:pos x="18" y="256"/>
                </a:cxn>
                <a:cxn ang="0">
                  <a:pos x="29" y="244"/>
                </a:cxn>
                <a:cxn ang="0">
                  <a:pos x="43" y="231"/>
                </a:cxn>
                <a:cxn ang="0">
                  <a:pos x="52" y="219"/>
                </a:cxn>
                <a:cxn ang="0">
                  <a:pos x="62" y="205"/>
                </a:cxn>
                <a:cxn ang="0">
                  <a:pos x="70" y="190"/>
                </a:cxn>
                <a:cxn ang="0">
                  <a:pos x="72" y="174"/>
                </a:cxn>
                <a:cxn ang="0">
                  <a:pos x="72" y="157"/>
                </a:cxn>
                <a:cxn ang="0">
                  <a:pos x="64" y="143"/>
                </a:cxn>
                <a:cxn ang="0">
                  <a:pos x="62" y="130"/>
                </a:cxn>
                <a:cxn ang="0">
                  <a:pos x="62" y="116"/>
                </a:cxn>
                <a:cxn ang="0">
                  <a:pos x="64" y="101"/>
                </a:cxn>
                <a:cxn ang="0">
                  <a:pos x="80" y="85"/>
                </a:cxn>
                <a:cxn ang="0">
                  <a:pos x="95" y="72"/>
                </a:cxn>
                <a:cxn ang="0">
                  <a:pos x="112" y="60"/>
                </a:cxn>
                <a:cxn ang="0">
                  <a:pos x="132" y="46"/>
                </a:cxn>
                <a:cxn ang="0">
                  <a:pos x="151" y="35"/>
                </a:cxn>
                <a:cxn ang="0">
                  <a:pos x="169" y="23"/>
                </a:cxn>
                <a:cxn ang="0">
                  <a:pos x="186" y="12"/>
                </a:cxn>
                <a:cxn ang="0">
                  <a:pos x="203" y="0"/>
                </a:cxn>
                <a:cxn ang="0">
                  <a:pos x="207" y="0"/>
                </a:cxn>
                <a:cxn ang="0">
                  <a:pos x="211" y="0"/>
                </a:cxn>
                <a:cxn ang="0">
                  <a:pos x="215" y="0"/>
                </a:cxn>
                <a:cxn ang="0">
                  <a:pos x="217" y="4"/>
                </a:cxn>
              </a:cxnLst>
              <a:rect l="0" t="0" r="r" b="b"/>
              <a:pathLst>
                <a:path w="217" h="287">
                  <a:moveTo>
                    <a:pt x="217" y="4"/>
                  </a:moveTo>
                  <a:lnTo>
                    <a:pt x="211" y="15"/>
                  </a:lnTo>
                  <a:lnTo>
                    <a:pt x="203" y="25"/>
                  </a:lnTo>
                  <a:lnTo>
                    <a:pt x="194" y="35"/>
                  </a:lnTo>
                  <a:lnTo>
                    <a:pt x="184" y="45"/>
                  </a:lnTo>
                  <a:lnTo>
                    <a:pt x="174" y="54"/>
                  </a:lnTo>
                  <a:lnTo>
                    <a:pt x="165" y="64"/>
                  </a:lnTo>
                  <a:lnTo>
                    <a:pt x="157" y="74"/>
                  </a:lnTo>
                  <a:lnTo>
                    <a:pt x="151" y="85"/>
                  </a:lnTo>
                  <a:lnTo>
                    <a:pt x="136" y="110"/>
                  </a:lnTo>
                  <a:lnTo>
                    <a:pt x="126" y="136"/>
                  </a:lnTo>
                  <a:lnTo>
                    <a:pt x="122" y="165"/>
                  </a:lnTo>
                  <a:lnTo>
                    <a:pt x="124" y="194"/>
                  </a:lnTo>
                  <a:lnTo>
                    <a:pt x="116" y="211"/>
                  </a:lnTo>
                  <a:lnTo>
                    <a:pt x="107" y="229"/>
                  </a:lnTo>
                  <a:lnTo>
                    <a:pt x="95" y="244"/>
                  </a:lnTo>
                  <a:lnTo>
                    <a:pt x="80" y="258"/>
                  </a:lnTo>
                  <a:lnTo>
                    <a:pt x="62" y="269"/>
                  </a:lnTo>
                  <a:lnTo>
                    <a:pt x="45" y="279"/>
                  </a:lnTo>
                  <a:lnTo>
                    <a:pt x="25" y="285"/>
                  </a:lnTo>
                  <a:lnTo>
                    <a:pt x="4" y="287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2" y="273"/>
                  </a:lnTo>
                  <a:lnTo>
                    <a:pt x="4" y="269"/>
                  </a:lnTo>
                  <a:lnTo>
                    <a:pt x="18" y="256"/>
                  </a:lnTo>
                  <a:lnTo>
                    <a:pt x="29" y="244"/>
                  </a:lnTo>
                  <a:lnTo>
                    <a:pt x="43" y="231"/>
                  </a:lnTo>
                  <a:lnTo>
                    <a:pt x="52" y="219"/>
                  </a:lnTo>
                  <a:lnTo>
                    <a:pt x="62" y="205"/>
                  </a:lnTo>
                  <a:lnTo>
                    <a:pt x="70" y="190"/>
                  </a:lnTo>
                  <a:lnTo>
                    <a:pt x="72" y="174"/>
                  </a:lnTo>
                  <a:lnTo>
                    <a:pt x="72" y="157"/>
                  </a:lnTo>
                  <a:lnTo>
                    <a:pt x="64" y="143"/>
                  </a:lnTo>
                  <a:lnTo>
                    <a:pt x="62" y="130"/>
                  </a:lnTo>
                  <a:lnTo>
                    <a:pt x="62" y="116"/>
                  </a:lnTo>
                  <a:lnTo>
                    <a:pt x="64" y="101"/>
                  </a:lnTo>
                  <a:lnTo>
                    <a:pt x="80" y="85"/>
                  </a:lnTo>
                  <a:lnTo>
                    <a:pt x="95" y="72"/>
                  </a:lnTo>
                  <a:lnTo>
                    <a:pt x="112" y="60"/>
                  </a:lnTo>
                  <a:lnTo>
                    <a:pt x="132" y="46"/>
                  </a:lnTo>
                  <a:lnTo>
                    <a:pt x="151" y="35"/>
                  </a:lnTo>
                  <a:lnTo>
                    <a:pt x="169" y="23"/>
                  </a:lnTo>
                  <a:lnTo>
                    <a:pt x="186" y="12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73"/>
            <p:cNvSpPr>
              <a:spLocks/>
            </p:cNvSpPr>
            <p:nvPr/>
          </p:nvSpPr>
          <p:spPr bwMode="auto">
            <a:xfrm>
              <a:off x="5232400" y="3481388"/>
              <a:ext cx="209550" cy="461963"/>
            </a:xfrm>
            <a:custGeom>
              <a:avLst/>
              <a:gdLst/>
              <a:ahLst/>
              <a:cxnLst>
                <a:cxn ang="0">
                  <a:pos x="132" y="12"/>
                </a:cxn>
                <a:cxn ang="0">
                  <a:pos x="124" y="47"/>
                </a:cxn>
                <a:cxn ang="0">
                  <a:pos x="113" y="80"/>
                </a:cxn>
                <a:cxn ang="0">
                  <a:pos x="99" y="113"/>
                </a:cxn>
                <a:cxn ang="0">
                  <a:pos x="82" y="146"/>
                </a:cxn>
                <a:cxn ang="0">
                  <a:pos x="64" y="179"/>
                </a:cxn>
                <a:cxn ang="0">
                  <a:pos x="49" y="211"/>
                </a:cxn>
                <a:cxn ang="0">
                  <a:pos x="31" y="244"/>
                </a:cxn>
                <a:cxn ang="0">
                  <a:pos x="18" y="277"/>
                </a:cxn>
                <a:cxn ang="0">
                  <a:pos x="14" y="283"/>
                </a:cxn>
                <a:cxn ang="0">
                  <a:pos x="10" y="287"/>
                </a:cxn>
                <a:cxn ang="0">
                  <a:pos x="6" y="291"/>
                </a:cxn>
                <a:cxn ang="0">
                  <a:pos x="0" y="291"/>
                </a:cxn>
                <a:cxn ang="0">
                  <a:pos x="6" y="252"/>
                </a:cxn>
                <a:cxn ang="0">
                  <a:pos x="16" y="215"/>
                </a:cxn>
                <a:cxn ang="0">
                  <a:pos x="29" y="180"/>
                </a:cxn>
                <a:cxn ang="0">
                  <a:pos x="45" y="146"/>
                </a:cxn>
                <a:cxn ang="0">
                  <a:pos x="62" y="111"/>
                </a:cxn>
                <a:cxn ang="0">
                  <a:pos x="80" y="76"/>
                </a:cxn>
                <a:cxn ang="0">
                  <a:pos x="97" y="41"/>
                </a:cxn>
                <a:cxn ang="0">
                  <a:pos x="111" y="6"/>
                </a:cxn>
                <a:cxn ang="0">
                  <a:pos x="116" y="2"/>
                </a:cxn>
                <a:cxn ang="0">
                  <a:pos x="124" y="0"/>
                </a:cxn>
                <a:cxn ang="0">
                  <a:pos x="130" y="4"/>
                </a:cxn>
                <a:cxn ang="0">
                  <a:pos x="132" y="12"/>
                </a:cxn>
              </a:cxnLst>
              <a:rect l="0" t="0" r="r" b="b"/>
              <a:pathLst>
                <a:path w="132" h="291">
                  <a:moveTo>
                    <a:pt x="132" y="12"/>
                  </a:moveTo>
                  <a:lnTo>
                    <a:pt x="124" y="47"/>
                  </a:lnTo>
                  <a:lnTo>
                    <a:pt x="113" y="80"/>
                  </a:lnTo>
                  <a:lnTo>
                    <a:pt x="99" y="113"/>
                  </a:lnTo>
                  <a:lnTo>
                    <a:pt x="82" y="146"/>
                  </a:lnTo>
                  <a:lnTo>
                    <a:pt x="64" y="179"/>
                  </a:lnTo>
                  <a:lnTo>
                    <a:pt x="49" y="211"/>
                  </a:lnTo>
                  <a:lnTo>
                    <a:pt x="31" y="244"/>
                  </a:lnTo>
                  <a:lnTo>
                    <a:pt x="18" y="277"/>
                  </a:lnTo>
                  <a:lnTo>
                    <a:pt x="14" y="283"/>
                  </a:lnTo>
                  <a:lnTo>
                    <a:pt x="10" y="287"/>
                  </a:lnTo>
                  <a:lnTo>
                    <a:pt x="6" y="291"/>
                  </a:lnTo>
                  <a:lnTo>
                    <a:pt x="0" y="291"/>
                  </a:lnTo>
                  <a:lnTo>
                    <a:pt x="6" y="252"/>
                  </a:lnTo>
                  <a:lnTo>
                    <a:pt x="16" y="215"/>
                  </a:lnTo>
                  <a:lnTo>
                    <a:pt x="29" y="180"/>
                  </a:lnTo>
                  <a:lnTo>
                    <a:pt x="45" y="146"/>
                  </a:lnTo>
                  <a:lnTo>
                    <a:pt x="62" y="111"/>
                  </a:lnTo>
                  <a:lnTo>
                    <a:pt x="80" y="76"/>
                  </a:lnTo>
                  <a:lnTo>
                    <a:pt x="97" y="41"/>
                  </a:lnTo>
                  <a:lnTo>
                    <a:pt x="111" y="6"/>
                  </a:lnTo>
                  <a:lnTo>
                    <a:pt x="116" y="2"/>
                  </a:lnTo>
                  <a:lnTo>
                    <a:pt x="124" y="0"/>
                  </a:lnTo>
                  <a:lnTo>
                    <a:pt x="130" y="4"/>
                  </a:lnTo>
                  <a:lnTo>
                    <a:pt x="13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74"/>
            <p:cNvSpPr>
              <a:spLocks/>
            </p:cNvSpPr>
            <p:nvPr/>
          </p:nvSpPr>
          <p:spPr bwMode="auto">
            <a:xfrm>
              <a:off x="4930775" y="3875088"/>
              <a:ext cx="58738" cy="679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6" y="107"/>
                </a:cxn>
                <a:cxn ang="0">
                  <a:pos x="33" y="215"/>
                </a:cxn>
                <a:cxn ang="0">
                  <a:pos x="35" y="324"/>
                </a:cxn>
                <a:cxn ang="0">
                  <a:pos x="37" y="428"/>
                </a:cxn>
                <a:cxn ang="0">
                  <a:pos x="27" y="326"/>
                </a:cxn>
                <a:cxn ang="0">
                  <a:pos x="22" y="217"/>
                </a:cxn>
                <a:cxn ang="0">
                  <a:pos x="12" y="107"/>
                </a:cxn>
                <a:cxn ang="0">
                  <a:pos x="0" y="0"/>
                </a:cxn>
                <a:cxn ang="0">
                  <a:pos x="10" y="4"/>
                </a:cxn>
              </a:cxnLst>
              <a:rect l="0" t="0" r="r" b="b"/>
              <a:pathLst>
                <a:path w="37" h="428">
                  <a:moveTo>
                    <a:pt x="10" y="4"/>
                  </a:moveTo>
                  <a:lnTo>
                    <a:pt x="26" y="107"/>
                  </a:lnTo>
                  <a:lnTo>
                    <a:pt x="33" y="215"/>
                  </a:lnTo>
                  <a:lnTo>
                    <a:pt x="35" y="324"/>
                  </a:lnTo>
                  <a:lnTo>
                    <a:pt x="37" y="428"/>
                  </a:lnTo>
                  <a:lnTo>
                    <a:pt x="27" y="326"/>
                  </a:lnTo>
                  <a:lnTo>
                    <a:pt x="22" y="217"/>
                  </a:lnTo>
                  <a:lnTo>
                    <a:pt x="12" y="107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75"/>
            <p:cNvSpPr>
              <a:spLocks/>
            </p:cNvSpPr>
            <p:nvPr/>
          </p:nvSpPr>
          <p:spPr bwMode="auto">
            <a:xfrm>
              <a:off x="5021263" y="3952875"/>
              <a:ext cx="76200" cy="134938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6" y="52"/>
                </a:cxn>
                <a:cxn ang="0">
                  <a:pos x="42" y="66"/>
                </a:cxn>
                <a:cxn ang="0">
                  <a:pos x="34" y="77"/>
                </a:cxn>
                <a:cxn ang="0">
                  <a:pos x="23" y="85"/>
                </a:cxn>
                <a:cxn ang="0">
                  <a:pos x="15" y="83"/>
                </a:cxn>
                <a:cxn ang="0">
                  <a:pos x="9" y="79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1" y="48"/>
                </a:cxn>
                <a:cxn ang="0">
                  <a:pos x="3" y="29"/>
                </a:cxn>
                <a:cxn ang="0">
                  <a:pos x="9" y="13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4" y="9"/>
                </a:cxn>
                <a:cxn ang="0">
                  <a:pos x="40" y="17"/>
                </a:cxn>
                <a:cxn ang="0">
                  <a:pos x="46" y="25"/>
                </a:cxn>
                <a:cxn ang="0">
                  <a:pos x="48" y="36"/>
                </a:cxn>
              </a:cxnLst>
              <a:rect l="0" t="0" r="r" b="b"/>
              <a:pathLst>
                <a:path w="48" h="85">
                  <a:moveTo>
                    <a:pt x="48" y="36"/>
                  </a:moveTo>
                  <a:lnTo>
                    <a:pt x="46" y="52"/>
                  </a:lnTo>
                  <a:lnTo>
                    <a:pt x="42" y="66"/>
                  </a:lnTo>
                  <a:lnTo>
                    <a:pt x="34" y="77"/>
                  </a:lnTo>
                  <a:lnTo>
                    <a:pt x="23" y="85"/>
                  </a:lnTo>
                  <a:lnTo>
                    <a:pt x="15" y="83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1" y="48"/>
                  </a:lnTo>
                  <a:lnTo>
                    <a:pt x="3" y="29"/>
                  </a:lnTo>
                  <a:lnTo>
                    <a:pt x="9" y="13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4" y="9"/>
                  </a:lnTo>
                  <a:lnTo>
                    <a:pt x="40" y="17"/>
                  </a:lnTo>
                  <a:lnTo>
                    <a:pt x="46" y="25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76"/>
            <p:cNvSpPr>
              <a:spLocks/>
            </p:cNvSpPr>
            <p:nvPr/>
          </p:nvSpPr>
          <p:spPr bwMode="auto">
            <a:xfrm>
              <a:off x="5045075" y="3986213"/>
              <a:ext cx="22225" cy="71438"/>
            </a:xfrm>
            <a:custGeom>
              <a:avLst/>
              <a:gdLst/>
              <a:ahLst/>
              <a:cxnLst>
                <a:cxn ang="0">
                  <a:pos x="6" y="45"/>
                </a:cxn>
                <a:cxn ang="0">
                  <a:pos x="2" y="45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4" y="21"/>
                </a:cxn>
                <a:cxn ang="0">
                  <a:pos x="14" y="33"/>
                </a:cxn>
                <a:cxn ang="0">
                  <a:pos x="6" y="45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lnTo>
                    <a:pt x="2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4" y="21"/>
                  </a:lnTo>
                  <a:lnTo>
                    <a:pt x="14" y="33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77"/>
            <p:cNvSpPr>
              <a:spLocks/>
            </p:cNvSpPr>
            <p:nvPr/>
          </p:nvSpPr>
          <p:spPr bwMode="auto">
            <a:xfrm>
              <a:off x="3125788" y="4314825"/>
              <a:ext cx="261938" cy="144463"/>
            </a:xfrm>
            <a:custGeom>
              <a:avLst/>
              <a:gdLst/>
              <a:ahLst/>
              <a:cxnLst>
                <a:cxn ang="0">
                  <a:pos x="165" y="56"/>
                </a:cxn>
                <a:cxn ang="0">
                  <a:pos x="165" y="66"/>
                </a:cxn>
                <a:cxn ang="0">
                  <a:pos x="163" y="74"/>
                </a:cxn>
                <a:cxn ang="0">
                  <a:pos x="157" y="82"/>
                </a:cxn>
                <a:cxn ang="0">
                  <a:pos x="153" y="91"/>
                </a:cxn>
                <a:cxn ang="0">
                  <a:pos x="136" y="84"/>
                </a:cxn>
                <a:cxn ang="0">
                  <a:pos x="117" y="78"/>
                </a:cxn>
                <a:cxn ang="0">
                  <a:pos x="97" y="72"/>
                </a:cxn>
                <a:cxn ang="0">
                  <a:pos x="78" y="66"/>
                </a:cxn>
                <a:cxn ang="0">
                  <a:pos x="58" y="60"/>
                </a:cxn>
                <a:cxn ang="0">
                  <a:pos x="39" y="56"/>
                </a:cxn>
                <a:cxn ang="0">
                  <a:pos x="20" y="49"/>
                </a:cxn>
                <a:cxn ang="0">
                  <a:pos x="0" y="43"/>
                </a:cxn>
                <a:cxn ang="0">
                  <a:pos x="4" y="31"/>
                </a:cxn>
                <a:cxn ang="0">
                  <a:pos x="8" y="18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41" y="6"/>
                </a:cxn>
                <a:cxn ang="0">
                  <a:pos x="58" y="12"/>
                </a:cxn>
                <a:cxn ang="0">
                  <a:pos x="76" y="18"/>
                </a:cxn>
                <a:cxn ang="0">
                  <a:pos x="93" y="25"/>
                </a:cxn>
                <a:cxn ang="0">
                  <a:pos x="111" y="33"/>
                </a:cxn>
                <a:cxn ang="0">
                  <a:pos x="130" y="43"/>
                </a:cxn>
                <a:cxn ang="0">
                  <a:pos x="148" y="49"/>
                </a:cxn>
                <a:cxn ang="0">
                  <a:pos x="165" y="56"/>
                </a:cxn>
              </a:cxnLst>
              <a:rect l="0" t="0" r="r" b="b"/>
              <a:pathLst>
                <a:path w="165" h="91">
                  <a:moveTo>
                    <a:pt x="165" y="56"/>
                  </a:moveTo>
                  <a:lnTo>
                    <a:pt x="165" y="66"/>
                  </a:lnTo>
                  <a:lnTo>
                    <a:pt x="163" y="74"/>
                  </a:lnTo>
                  <a:lnTo>
                    <a:pt x="157" y="82"/>
                  </a:lnTo>
                  <a:lnTo>
                    <a:pt x="153" y="91"/>
                  </a:lnTo>
                  <a:lnTo>
                    <a:pt x="136" y="84"/>
                  </a:lnTo>
                  <a:lnTo>
                    <a:pt x="117" y="78"/>
                  </a:lnTo>
                  <a:lnTo>
                    <a:pt x="97" y="72"/>
                  </a:lnTo>
                  <a:lnTo>
                    <a:pt x="78" y="66"/>
                  </a:lnTo>
                  <a:lnTo>
                    <a:pt x="58" y="60"/>
                  </a:lnTo>
                  <a:lnTo>
                    <a:pt x="39" y="56"/>
                  </a:lnTo>
                  <a:lnTo>
                    <a:pt x="20" y="49"/>
                  </a:lnTo>
                  <a:lnTo>
                    <a:pt x="0" y="43"/>
                  </a:lnTo>
                  <a:lnTo>
                    <a:pt x="4" y="31"/>
                  </a:lnTo>
                  <a:lnTo>
                    <a:pt x="8" y="18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41" y="6"/>
                  </a:lnTo>
                  <a:lnTo>
                    <a:pt x="58" y="12"/>
                  </a:lnTo>
                  <a:lnTo>
                    <a:pt x="76" y="18"/>
                  </a:lnTo>
                  <a:lnTo>
                    <a:pt x="93" y="25"/>
                  </a:lnTo>
                  <a:lnTo>
                    <a:pt x="111" y="33"/>
                  </a:lnTo>
                  <a:lnTo>
                    <a:pt x="130" y="43"/>
                  </a:lnTo>
                  <a:lnTo>
                    <a:pt x="148" y="49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78"/>
            <p:cNvSpPr>
              <a:spLocks/>
            </p:cNvSpPr>
            <p:nvPr/>
          </p:nvSpPr>
          <p:spPr bwMode="auto">
            <a:xfrm>
              <a:off x="2659063" y="4508500"/>
              <a:ext cx="752475" cy="676275"/>
            </a:xfrm>
            <a:custGeom>
              <a:avLst/>
              <a:gdLst/>
              <a:ahLst/>
              <a:cxnLst>
                <a:cxn ang="0">
                  <a:pos x="407" y="72"/>
                </a:cxn>
                <a:cxn ang="0">
                  <a:pos x="403" y="148"/>
                </a:cxn>
                <a:cxn ang="0">
                  <a:pos x="428" y="227"/>
                </a:cxn>
                <a:cxn ang="0">
                  <a:pos x="465" y="270"/>
                </a:cxn>
                <a:cxn ang="0">
                  <a:pos x="459" y="285"/>
                </a:cxn>
                <a:cxn ang="0">
                  <a:pos x="436" y="277"/>
                </a:cxn>
                <a:cxn ang="0">
                  <a:pos x="414" y="266"/>
                </a:cxn>
                <a:cxn ang="0">
                  <a:pos x="383" y="221"/>
                </a:cxn>
                <a:cxn ang="0">
                  <a:pos x="325" y="244"/>
                </a:cxn>
                <a:cxn ang="0">
                  <a:pos x="269" y="332"/>
                </a:cxn>
                <a:cxn ang="0">
                  <a:pos x="209" y="421"/>
                </a:cxn>
                <a:cxn ang="0">
                  <a:pos x="194" y="426"/>
                </a:cxn>
                <a:cxn ang="0">
                  <a:pos x="194" y="403"/>
                </a:cxn>
                <a:cxn ang="0">
                  <a:pos x="223" y="353"/>
                </a:cxn>
                <a:cxn ang="0">
                  <a:pos x="238" y="297"/>
                </a:cxn>
                <a:cxn ang="0">
                  <a:pos x="219" y="285"/>
                </a:cxn>
                <a:cxn ang="0">
                  <a:pos x="176" y="320"/>
                </a:cxn>
                <a:cxn ang="0">
                  <a:pos x="124" y="359"/>
                </a:cxn>
                <a:cxn ang="0">
                  <a:pos x="77" y="372"/>
                </a:cxn>
                <a:cxn ang="0">
                  <a:pos x="66" y="351"/>
                </a:cxn>
                <a:cxn ang="0">
                  <a:pos x="91" y="332"/>
                </a:cxn>
                <a:cxn ang="0">
                  <a:pos x="124" y="314"/>
                </a:cxn>
                <a:cxn ang="0">
                  <a:pos x="155" y="295"/>
                </a:cxn>
                <a:cxn ang="0">
                  <a:pos x="182" y="270"/>
                </a:cxn>
                <a:cxn ang="0">
                  <a:pos x="201" y="239"/>
                </a:cxn>
                <a:cxn ang="0">
                  <a:pos x="172" y="252"/>
                </a:cxn>
                <a:cxn ang="0">
                  <a:pos x="137" y="272"/>
                </a:cxn>
                <a:cxn ang="0">
                  <a:pos x="99" y="289"/>
                </a:cxn>
                <a:cxn ang="0">
                  <a:pos x="46" y="303"/>
                </a:cxn>
                <a:cxn ang="0">
                  <a:pos x="15" y="304"/>
                </a:cxn>
                <a:cxn ang="0">
                  <a:pos x="23" y="277"/>
                </a:cxn>
                <a:cxn ang="0">
                  <a:pos x="66" y="266"/>
                </a:cxn>
                <a:cxn ang="0">
                  <a:pos x="108" y="250"/>
                </a:cxn>
                <a:cxn ang="0">
                  <a:pos x="139" y="221"/>
                </a:cxn>
                <a:cxn ang="0">
                  <a:pos x="122" y="213"/>
                </a:cxn>
                <a:cxn ang="0">
                  <a:pos x="75" y="225"/>
                </a:cxn>
                <a:cxn ang="0">
                  <a:pos x="33" y="223"/>
                </a:cxn>
                <a:cxn ang="0">
                  <a:pos x="4" y="211"/>
                </a:cxn>
                <a:cxn ang="0">
                  <a:pos x="21" y="190"/>
                </a:cxn>
                <a:cxn ang="0">
                  <a:pos x="87" y="192"/>
                </a:cxn>
                <a:cxn ang="0">
                  <a:pos x="184" y="148"/>
                </a:cxn>
                <a:cxn ang="0">
                  <a:pos x="267" y="72"/>
                </a:cxn>
                <a:cxn ang="0">
                  <a:pos x="308" y="25"/>
                </a:cxn>
                <a:cxn ang="0">
                  <a:pos x="331" y="2"/>
                </a:cxn>
                <a:cxn ang="0">
                  <a:pos x="372" y="8"/>
                </a:cxn>
                <a:cxn ang="0">
                  <a:pos x="411" y="16"/>
                </a:cxn>
              </a:cxnLst>
              <a:rect l="0" t="0" r="r" b="b"/>
              <a:pathLst>
                <a:path w="474" h="426">
                  <a:moveTo>
                    <a:pt x="422" y="22"/>
                  </a:moveTo>
                  <a:lnTo>
                    <a:pt x="416" y="47"/>
                  </a:lnTo>
                  <a:lnTo>
                    <a:pt x="407" y="72"/>
                  </a:lnTo>
                  <a:lnTo>
                    <a:pt x="397" y="95"/>
                  </a:lnTo>
                  <a:lnTo>
                    <a:pt x="393" y="120"/>
                  </a:lnTo>
                  <a:lnTo>
                    <a:pt x="403" y="148"/>
                  </a:lnTo>
                  <a:lnTo>
                    <a:pt x="414" y="171"/>
                  </a:lnTo>
                  <a:lnTo>
                    <a:pt x="424" y="198"/>
                  </a:lnTo>
                  <a:lnTo>
                    <a:pt x="428" y="227"/>
                  </a:lnTo>
                  <a:lnTo>
                    <a:pt x="438" y="242"/>
                  </a:lnTo>
                  <a:lnTo>
                    <a:pt x="451" y="256"/>
                  </a:lnTo>
                  <a:lnTo>
                    <a:pt x="465" y="270"/>
                  </a:lnTo>
                  <a:lnTo>
                    <a:pt x="474" y="285"/>
                  </a:lnTo>
                  <a:lnTo>
                    <a:pt x="467" y="287"/>
                  </a:lnTo>
                  <a:lnTo>
                    <a:pt x="459" y="285"/>
                  </a:lnTo>
                  <a:lnTo>
                    <a:pt x="451" y="283"/>
                  </a:lnTo>
                  <a:lnTo>
                    <a:pt x="443" y="281"/>
                  </a:lnTo>
                  <a:lnTo>
                    <a:pt x="436" y="277"/>
                  </a:lnTo>
                  <a:lnTo>
                    <a:pt x="428" y="273"/>
                  </a:lnTo>
                  <a:lnTo>
                    <a:pt x="422" y="270"/>
                  </a:lnTo>
                  <a:lnTo>
                    <a:pt x="414" y="266"/>
                  </a:lnTo>
                  <a:lnTo>
                    <a:pt x="401" y="252"/>
                  </a:lnTo>
                  <a:lnTo>
                    <a:pt x="391" y="237"/>
                  </a:lnTo>
                  <a:lnTo>
                    <a:pt x="383" y="221"/>
                  </a:lnTo>
                  <a:lnTo>
                    <a:pt x="381" y="204"/>
                  </a:lnTo>
                  <a:lnTo>
                    <a:pt x="350" y="221"/>
                  </a:lnTo>
                  <a:lnTo>
                    <a:pt x="325" y="244"/>
                  </a:lnTo>
                  <a:lnTo>
                    <a:pt x="304" y="272"/>
                  </a:lnTo>
                  <a:lnTo>
                    <a:pt x="287" y="301"/>
                  </a:lnTo>
                  <a:lnTo>
                    <a:pt x="269" y="332"/>
                  </a:lnTo>
                  <a:lnTo>
                    <a:pt x="252" y="364"/>
                  </a:lnTo>
                  <a:lnTo>
                    <a:pt x="232" y="394"/>
                  </a:lnTo>
                  <a:lnTo>
                    <a:pt x="209" y="421"/>
                  </a:lnTo>
                  <a:lnTo>
                    <a:pt x="205" y="425"/>
                  </a:lnTo>
                  <a:lnTo>
                    <a:pt x="199" y="426"/>
                  </a:lnTo>
                  <a:lnTo>
                    <a:pt x="194" y="426"/>
                  </a:lnTo>
                  <a:lnTo>
                    <a:pt x="188" y="425"/>
                  </a:lnTo>
                  <a:lnTo>
                    <a:pt x="184" y="419"/>
                  </a:lnTo>
                  <a:lnTo>
                    <a:pt x="194" y="403"/>
                  </a:lnTo>
                  <a:lnTo>
                    <a:pt x="205" y="388"/>
                  </a:lnTo>
                  <a:lnTo>
                    <a:pt x="213" y="370"/>
                  </a:lnTo>
                  <a:lnTo>
                    <a:pt x="223" y="353"/>
                  </a:lnTo>
                  <a:lnTo>
                    <a:pt x="228" y="335"/>
                  </a:lnTo>
                  <a:lnTo>
                    <a:pt x="234" y="316"/>
                  </a:lnTo>
                  <a:lnTo>
                    <a:pt x="238" y="297"/>
                  </a:lnTo>
                  <a:lnTo>
                    <a:pt x="242" y="277"/>
                  </a:lnTo>
                  <a:lnTo>
                    <a:pt x="236" y="275"/>
                  </a:lnTo>
                  <a:lnTo>
                    <a:pt x="219" y="285"/>
                  </a:lnTo>
                  <a:lnTo>
                    <a:pt x="205" y="297"/>
                  </a:lnTo>
                  <a:lnTo>
                    <a:pt x="190" y="308"/>
                  </a:lnTo>
                  <a:lnTo>
                    <a:pt x="176" y="320"/>
                  </a:lnTo>
                  <a:lnTo>
                    <a:pt x="161" y="333"/>
                  </a:lnTo>
                  <a:lnTo>
                    <a:pt x="145" y="347"/>
                  </a:lnTo>
                  <a:lnTo>
                    <a:pt x="124" y="359"/>
                  </a:lnTo>
                  <a:lnTo>
                    <a:pt x="101" y="370"/>
                  </a:lnTo>
                  <a:lnTo>
                    <a:pt x="89" y="372"/>
                  </a:lnTo>
                  <a:lnTo>
                    <a:pt x="77" y="372"/>
                  </a:lnTo>
                  <a:lnTo>
                    <a:pt x="66" y="370"/>
                  </a:lnTo>
                  <a:lnTo>
                    <a:pt x="60" y="361"/>
                  </a:lnTo>
                  <a:lnTo>
                    <a:pt x="66" y="351"/>
                  </a:lnTo>
                  <a:lnTo>
                    <a:pt x="72" y="343"/>
                  </a:lnTo>
                  <a:lnTo>
                    <a:pt x="81" y="337"/>
                  </a:lnTo>
                  <a:lnTo>
                    <a:pt x="91" y="332"/>
                  </a:lnTo>
                  <a:lnTo>
                    <a:pt x="101" y="326"/>
                  </a:lnTo>
                  <a:lnTo>
                    <a:pt x="112" y="320"/>
                  </a:lnTo>
                  <a:lnTo>
                    <a:pt x="124" y="314"/>
                  </a:lnTo>
                  <a:lnTo>
                    <a:pt x="135" y="308"/>
                  </a:lnTo>
                  <a:lnTo>
                    <a:pt x="145" y="303"/>
                  </a:lnTo>
                  <a:lnTo>
                    <a:pt x="155" y="295"/>
                  </a:lnTo>
                  <a:lnTo>
                    <a:pt x="165" y="287"/>
                  </a:lnTo>
                  <a:lnTo>
                    <a:pt x="172" y="279"/>
                  </a:lnTo>
                  <a:lnTo>
                    <a:pt x="182" y="270"/>
                  </a:lnTo>
                  <a:lnTo>
                    <a:pt x="190" y="260"/>
                  </a:lnTo>
                  <a:lnTo>
                    <a:pt x="196" y="250"/>
                  </a:lnTo>
                  <a:lnTo>
                    <a:pt x="201" y="239"/>
                  </a:lnTo>
                  <a:lnTo>
                    <a:pt x="190" y="239"/>
                  </a:lnTo>
                  <a:lnTo>
                    <a:pt x="180" y="244"/>
                  </a:lnTo>
                  <a:lnTo>
                    <a:pt x="172" y="252"/>
                  </a:lnTo>
                  <a:lnTo>
                    <a:pt x="163" y="256"/>
                  </a:lnTo>
                  <a:lnTo>
                    <a:pt x="151" y="266"/>
                  </a:lnTo>
                  <a:lnTo>
                    <a:pt x="137" y="272"/>
                  </a:lnTo>
                  <a:lnTo>
                    <a:pt x="126" y="279"/>
                  </a:lnTo>
                  <a:lnTo>
                    <a:pt x="112" y="285"/>
                  </a:lnTo>
                  <a:lnTo>
                    <a:pt x="99" y="289"/>
                  </a:lnTo>
                  <a:lnTo>
                    <a:pt x="83" y="295"/>
                  </a:lnTo>
                  <a:lnTo>
                    <a:pt x="66" y="299"/>
                  </a:lnTo>
                  <a:lnTo>
                    <a:pt x="46" y="303"/>
                  </a:lnTo>
                  <a:lnTo>
                    <a:pt x="37" y="304"/>
                  </a:lnTo>
                  <a:lnTo>
                    <a:pt x="25" y="306"/>
                  </a:lnTo>
                  <a:lnTo>
                    <a:pt x="15" y="304"/>
                  </a:lnTo>
                  <a:lnTo>
                    <a:pt x="10" y="297"/>
                  </a:lnTo>
                  <a:lnTo>
                    <a:pt x="15" y="285"/>
                  </a:lnTo>
                  <a:lnTo>
                    <a:pt x="23" y="277"/>
                  </a:lnTo>
                  <a:lnTo>
                    <a:pt x="37" y="273"/>
                  </a:lnTo>
                  <a:lnTo>
                    <a:pt x="52" y="270"/>
                  </a:lnTo>
                  <a:lnTo>
                    <a:pt x="66" y="266"/>
                  </a:lnTo>
                  <a:lnTo>
                    <a:pt x="79" y="262"/>
                  </a:lnTo>
                  <a:lnTo>
                    <a:pt x="95" y="256"/>
                  </a:lnTo>
                  <a:lnTo>
                    <a:pt x="108" y="250"/>
                  </a:lnTo>
                  <a:lnTo>
                    <a:pt x="120" y="242"/>
                  </a:lnTo>
                  <a:lnTo>
                    <a:pt x="132" y="233"/>
                  </a:lnTo>
                  <a:lnTo>
                    <a:pt x="139" y="221"/>
                  </a:lnTo>
                  <a:lnTo>
                    <a:pt x="145" y="208"/>
                  </a:lnTo>
                  <a:lnTo>
                    <a:pt x="134" y="210"/>
                  </a:lnTo>
                  <a:lnTo>
                    <a:pt x="122" y="213"/>
                  </a:lnTo>
                  <a:lnTo>
                    <a:pt x="108" y="219"/>
                  </a:lnTo>
                  <a:lnTo>
                    <a:pt x="89" y="225"/>
                  </a:lnTo>
                  <a:lnTo>
                    <a:pt x="75" y="225"/>
                  </a:lnTo>
                  <a:lnTo>
                    <a:pt x="62" y="225"/>
                  </a:lnTo>
                  <a:lnTo>
                    <a:pt x="46" y="225"/>
                  </a:lnTo>
                  <a:lnTo>
                    <a:pt x="33" y="223"/>
                  </a:lnTo>
                  <a:lnTo>
                    <a:pt x="21" y="219"/>
                  </a:lnTo>
                  <a:lnTo>
                    <a:pt x="12" y="215"/>
                  </a:lnTo>
                  <a:lnTo>
                    <a:pt x="4" y="211"/>
                  </a:lnTo>
                  <a:lnTo>
                    <a:pt x="0" y="206"/>
                  </a:lnTo>
                  <a:lnTo>
                    <a:pt x="10" y="194"/>
                  </a:lnTo>
                  <a:lnTo>
                    <a:pt x="21" y="190"/>
                  </a:lnTo>
                  <a:lnTo>
                    <a:pt x="35" y="192"/>
                  </a:lnTo>
                  <a:lnTo>
                    <a:pt x="50" y="192"/>
                  </a:lnTo>
                  <a:lnTo>
                    <a:pt x="87" y="192"/>
                  </a:lnTo>
                  <a:lnTo>
                    <a:pt x="122" y="184"/>
                  </a:lnTo>
                  <a:lnTo>
                    <a:pt x="155" y="169"/>
                  </a:lnTo>
                  <a:lnTo>
                    <a:pt x="184" y="148"/>
                  </a:lnTo>
                  <a:lnTo>
                    <a:pt x="213" y="122"/>
                  </a:lnTo>
                  <a:lnTo>
                    <a:pt x="242" y="97"/>
                  </a:lnTo>
                  <a:lnTo>
                    <a:pt x="267" y="72"/>
                  </a:lnTo>
                  <a:lnTo>
                    <a:pt x="294" y="49"/>
                  </a:lnTo>
                  <a:lnTo>
                    <a:pt x="302" y="37"/>
                  </a:lnTo>
                  <a:lnTo>
                    <a:pt x="308" y="25"/>
                  </a:lnTo>
                  <a:lnTo>
                    <a:pt x="314" y="14"/>
                  </a:lnTo>
                  <a:lnTo>
                    <a:pt x="318" y="0"/>
                  </a:lnTo>
                  <a:lnTo>
                    <a:pt x="331" y="2"/>
                  </a:lnTo>
                  <a:lnTo>
                    <a:pt x="345" y="4"/>
                  </a:lnTo>
                  <a:lnTo>
                    <a:pt x="358" y="6"/>
                  </a:lnTo>
                  <a:lnTo>
                    <a:pt x="372" y="8"/>
                  </a:lnTo>
                  <a:lnTo>
                    <a:pt x="385" y="10"/>
                  </a:lnTo>
                  <a:lnTo>
                    <a:pt x="399" y="12"/>
                  </a:lnTo>
                  <a:lnTo>
                    <a:pt x="411" y="16"/>
                  </a:lnTo>
                  <a:lnTo>
                    <a:pt x="42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79"/>
            <p:cNvSpPr>
              <a:spLocks/>
            </p:cNvSpPr>
            <p:nvPr/>
          </p:nvSpPr>
          <p:spPr bwMode="auto">
            <a:xfrm>
              <a:off x="5121275" y="5173663"/>
              <a:ext cx="412750" cy="765175"/>
            </a:xfrm>
            <a:custGeom>
              <a:avLst/>
              <a:gdLst/>
              <a:ahLst/>
              <a:cxnLst>
                <a:cxn ang="0">
                  <a:pos x="245" y="207"/>
                </a:cxn>
                <a:cxn ang="0">
                  <a:pos x="248" y="193"/>
                </a:cxn>
                <a:cxn ang="0">
                  <a:pos x="256" y="180"/>
                </a:cxn>
                <a:cxn ang="0">
                  <a:pos x="260" y="164"/>
                </a:cxn>
                <a:cxn ang="0">
                  <a:pos x="260" y="149"/>
                </a:cxn>
                <a:cxn ang="0">
                  <a:pos x="227" y="130"/>
                </a:cxn>
                <a:cxn ang="0">
                  <a:pos x="194" y="112"/>
                </a:cxn>
                <a:cxn ang="0">
                  <a:pos x="163" y="93"/>
                </a:cxn>
                <a:cxn ang="0">
                  <a:pos x="130" y="73"/>
                </a:cxn>
                <a:cxn ang="0">
                  <a:pos x="97" y="54"/>
                </a:cxn>
                <a:cxn ang="0">
                  <a:pos x="66" y="37"/>
                </a:cxn>
                <a:cxn ang="0">
                  <a:pos x="33" y="17"/>
                </a:cxn>
                <a:cxn ang="0">
                  <a:pos x="0" y="0"/>
                </a:cxn>
                <a:cxn ang="0">
                  <a:pos x="6" y="21"/>
                </a:cxn>
                <a:cxn ang="0">
                  <a:pos x="12" y="40"/>
                </a:cxn>
                <a:cxn ang="0">
                  <a:pos x="20" y="58"/>
                </a:cxn>
                <a:cxn ang="0">
                  <a:pos x="30" y="77"/>
                </a:cxn>
                <a:cxn ang="0">
                  <a:pos x="37" y="95"/>
                </a:cxn>
                <a:cxn ang="0">
                  <a:pos x="47" y="112"/>
                </a:cxn>
                <a:cxn ang="0">
                  <a:pos x="57" y="130"/>
                </a:cxn>
                <a:cxn ang="0">
                  <a:pos x="64" y="149"/>
                </a:cxn>
                <a:cxn ang="0">
                  <a:pos x="80" y="178"/>
                </a:cxn>
                <a:cxn ang="0">
                  <a:pos x="97" y="209"/>
                </a:cxn>
                <a:cxn ang="0">
                  <a:pos x="109" y="240"/>
                </a:cxn>
                <a:cxn ang="0">
                  <a:pos x="111" y="275"/>
                </a:cxn>
                <a:cxn ang="0">
                  <a:pos x="107" y="281"/>
                </a:cxn>
                <a:cxn ang="0">
                  <a:pos x="99" y="283"/>
                </a:cxn>
                <a:cxn ang="0">
                  <a:pos x="90" y="284"/>
                </a:cxn>
                <a:cxn ang="0">
                  <a:pos x="82" y="286"/>
                </a:cxn>
                <a:cxn ang="0">
                  <a:pos x="72" y="283"/>
                </a:cxn>
                <a:cxn ang="0">
                  <a:pos x="64" y="273"/>
                </a:cxn>
                <a:cxn ang="0">
                  <a:pos x="61" y="263"/>
                </a:cxn>
                <a:cxn ang="0">
                  <a:pos x="53" y="254"/>
                </a:cxn>
                <a:cxn ang="0">
                  <a:pos x="35" y="310"/>
                </a:cxn>
                <a:cxn ang="0">
                  <a:pos x="24" y="368"/>
                </a:cxn>
                <a:cxn ang="0">
                  <a:pos x="20" y="426"/>
                </a:cxn>
                <a:cxn ang="0">
                  <a:pos x="18" y="482"/>
                </a:cxn>
                <a:cxn ang="0">
                  <a:pos x="41" y="476"/>
                </a:cxn>
                <a:cxn ang="0">
                  <a:pos x="64" y="470"/>
                </a:cxn>
                <a:cxn ang="0">
                  <a:pos x="88" y="465"/>
                </a:cxn>
                <a:cxn ang="0">
                  <a:pos x="111" y="461"/>
                </a:cxn>
                <a:cxn ang="0">
                  <a:pos x="132" y="455"/>
                </a:cxn>
                <a:cxn ang="0">
                  <a:pos x="155" y="449"/>
                </a:cxn>
                <a:cxn ang="0">
                  <a:pos x="179" y="445"/>
                </a:cxn>
                <a:cxn ang="0">
                  <a:pos x="202" y="439"/>
                </a:cxn>
                <a:cxn ang="0">
                  <a:pos x="212" y="381"/>
                </a:cxn>
                <a:cxn ang="0">
                  <a:pos x="221" y="323"/>
                </a:cxn>
                <a:cxn ang="0">
                  <a:pos x="231" y="265"/>
                </a:cxn>
                <a:cxn ang="0">
                  <a:pos x="245" y="207"/>
                </a:cxn>
              </a:cxnLst>
              <a:rect l="0" t="0" r="r" b="b"/>
              <a:pathLst>
                <a:path w="260" h="482">
                  <a:moveTo>
                    <a:pt x="245" y="207"/>
                  </a:moveTo>
                  <a:lnTo>
                    <a:pt x="248" y="193"/>
                  </a:lnTo>
                  <a:lnTo>
                    <a:pt x="256" y="180"/>
                  </a:lnTo>
                  <a:lnTo>
                    <a:pt x="260" y="164"/>
                  </a:lnTo>
                  <a:lnTo>
                    <a:pt x="260" y="149"/>
                  </a:lnTo>
                  <a:lnTo>
                    <a:pt x="227" y="130"/>
                  </a:lnTo>
                  <a:lnTo>
                    <a:pt x="194" y="112"/>
                  </a:lnTo>
                  <a:lnTo>
                    <a:pt x="163" y="93"/>
                  </a:lnTo>
                  <a:lnTo>
                    <a:pt x="130" y="73"/>
                  </a:lnTo>
                  <a:lnTo>
                    <a:pt x="97" y="54"/>
                  </a:lnTo>
                  <a:lnTo>
                    <a:pt x="66" y="3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6" y="21"/>
                  </a:lnTo>
                  <a:lnTo>
                    <a:pt x="12" y="40"/>
                  </a:lnTo>
                  <a:lnTo>
                    <a:pt x="20" y="58"/>
                  </a:lnTo>
                  <a:lnTo>
                    <a:pt x="30" y="77"/>
                  </a:lnTo>
                  <a:lnTo>
                    <a:pt x="37" y="95"/>
                  </a:lnTo>
                  <a:lnTo>
                    <a:pt x="47" y="112"/>
                  </a:lnTo>
                  <a:lnTo>
                    <a:pt x="57" y="130"/>
                  </a:lnTo>
                  <a:lnTo>
                    <a:pt x="64" y="149"/>
                  </a:lnTo>
                  <a:lnTo>
                    <a:pt x="80" y="178"/>
                  </a:lnTo>
                  <a:lnTo>
                    <a:pt x="97" y="209"/>
                  </a:lnTo>
                  <a:lnTo>
                    <a:pt x="109" y="240"/>
                  </a:lnTo>
                  <a:lnTo>
                    <a:pt x="111" y="275"/>
                  </a:lnTo>
                  <a:lnTo>
                    <a:pt x="107" y="281"/>
                  </a:lnTo>
                  <a:lnTo>
                    <a:pt x="99" y="283"/>
                  </a:lnTo>
                  <a:lnTo>
                    <a:pt x="90" y="284"/>
                  </a:lnTo>
                  <a:lnTo>
                    <a:pt x="82" y="286"/>
                  </a:lnTo>
                  <a:lnTo>
                    <a:pt x="72" y="283"/>
                  </a:lnTo>
                  <a:lnTo>
                    <a:pt x="64" y="273"/>
                  </a:lnTo>
                  <a:lnTo>
                    <a:pt x="61" y="263"/>
                  </a:lnTo>
                  <a:lnTo>
                    <a:pt x="53" y="254"/>
                  </a:lnTo>
                  <a:lnTo>
                    <a:pt x="35" y="310"/>
                  </a:lnTo>
                  <a:lnTo>
                    <a:pt x="24" y="368"/>
                  </a:lnTo>
                  <a:lnTo>
                    <a:pt x="20" y="426"/>
                  </a:lnTo>
                  <a:lnTo>
                    <a:pt x="18" y="482"/>
                  </a:lnTo>
                  <a:lnTo>
                    <a:pt x="41" y="476"/>
                  </a:lnTo>
                  <a:lnTo>
                    <a:pt x="64" y="470"/>
                  </a:lnTo>
                  <a:lnTo>
                    <a:pt x="88" y="465"/>
                  </a:lnTo>
                  <a:lnTo>
                    <a:pt x="111" y="461"/>
                  </a:lnTo>
                  <a:lnTo>
                    <a:pt x="132" y="455"/>
                  </a:lnTo>
                  <a:lnTo>
                    <a:pt x="155" y="449"/>
                  </a:lnTo>
                  <a:lnTo>
                    <a:pt x="179" y="445"/>
                  </a:lnTo>
                  <a:lnTo>
                    <a:pt x="202" y="439"/>
                  </a:lnTo>
                  <a:lnTo>
                    <a:pt x="212" y="381"/>
                  </a:lnTo>
                  <a:lnTo>
                    <a:pt x="221" y="323"/>
                  </a:lnTo>
                  <a:lnTo>
                    <a:pt x="231" y="265"/>
                  </a:lnTo>
                  <a:lnTo>
                    <a:pt x="245" y="20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80"/>
            <p:cNvSpPr>
              <a:spLocks/>
            </p:cNvSpPr>
            <p:nvPr/>
          </p:nvSpPr>
          <p:spPr bwMode="auto">
            <a:xfrm>
              <a:off x="4257675" y="5191125"/>
              <a:ext cx="715963" cy="984250"/>
            </a:xfrm>
            <a:custGeom>
              <a:avLst/>
              <a:gdLst/>
              <a:ahLst/>
              <a:cxnLst>
                <a:cxn ang="0">
                  <a:pos x="360" y="289"/>
                </a:cxn>
                <a:cxn ang="0">
                  <a:pos x="382" y="237"/>
                </a:cxn>
                <a:cxn ang="0">
                  <a:pos x="401" y="184"/>
                </a:cxn>
                <a:cxn ang="0">
                  <a:pos x="419" y="132"/>
                </a:cxn>
                <a:cxn ang="0">
                  <a:pos x="417" y="111"/>
                </a:cxn>
                <a:cxn ang="0">
                  <a:pos x="399" y="124"/>
                </a:cxn>
                <a:cxn ang="0">
                  <a:pos x="382" y="140"/>
                </a:cxn>
                <a:cxn ang="0">
                  <a:pos x="366" y="157"/>
                </a:cxn>
                <a:cxn ang="0">
                  <a:pos x="341" y="155"/>
                </a:cxn>
                <a:cxn ang="0">
                  <a:pos x="351" y="120"/>
                </a:cxn>
                <a:cxn ang="0">
                  <a:pos x="391" y="72"/>
                </a:cxn>
                <a:cxn ang="0">
                  <a:pos x="436" y="22"/>
                </a:cxn>
                <a:cxn ang="0">
                  <a:pos x="407" y="31"/>
                </a:cxn>
                <a:cxn ang="0">
                  <a:pos x="351" y="33"/>
                </a:cxn>
                <a:cxn ang="0">
                  <a:pos x="295" y="31"/>
                </a:cxn>
                <a:cxn ang="0">
                  <a:pos x="238" y="27"/>
                </a:cxn>
                <a:cxn ang="0">
                  <a:pos x="180" y="29"/>
                </a:cxn>
                <a:cxn ang="0">
                  <a:pos x="155" y="24"/>
                </a:cxn>
                <a:cxn ang="0">
                  <a:pos x="134" y="22"/>
                </a:cxn>
                <a:cxn ang="0">
                  <a:pos x="111" y="16"/>
                </a:cxn>
                <a:cxn ang="0">
                  <a:pos x="91" y="0"/>
                </a:cxn>
                <a:cxn ang="0">
                  <a:pos x="87" y="76"/>
                </a:cxn>
                <a:cxn ang="0">
                  <a:pos x="80" y="142"/>
                </a:cxn>
                <a:cxn ang="0">
                  <a:pos x="62" y="264"/>
                </a:cxn>
                <a:cxn ang="0">
                  <a:pos x="43" y="384"/>
                </a:cxn>
                <a:cxn ang="0">
                  <a:pos x="23" y="502"/>
                </a:cxn>
                <a:cxn ang="0">
                  <a:pos x="0" y="620"/>
                </a:cxn>
                <a:cxn ang="0">
                  <a:pos x="62" y="605"/>
                </a:cxn>
                <a:cxn ang="0">
                  <a:pos x="122" y="591"/>
                </a:cxn>
                <a:cxn ang="0">
                  <a:pos x="184" y="576"/>
                </a:cxn>
                <a:cxn ang="0">
                  <a:pos x="244" y="558"/>
                </a:cxn>
                <a:cxn ang="0">
                  <a:pos x="267" y="496"/>
                </a:cxn>
                <a:cxn ang="0">
                  <a:pos x="293" y="432"/>
                </a:cxn>
                <a:cxn ang="0">
                  <a:pos x="320" y="372"/>
                </a:cxn>
                <a:cxn ang="0">
                  <a:pos x="351" y="314"/>
                </a:cxn>
              </a:cxnLst>
              <a:rect l="0" t="0" r="r" b="b"/>
              <a:pathLst>
                <a:path w="451" h="620">
                  <a:moveTo>
                    <a:pt x="351" y="314"/>
                  </a:moveTo>
                  <a:lnTo>
                    <a:pt x="360" y="289"/>
                  </a:lnTo>
                  <a:lnTo>
                    <a:pt x="370" y="262"/>
                  </a:lnTo>
                  <a:lnTo>
                    <a:pt x="382" y="237"/>
                  </a:lnTo>
                  <a:lnTo>
                    <a:pt x="391" y="212"/>
                  </a:lnTo>
                  <a:lnTo>
                    <a:pt x="401" y="184"/>
                  </a:lnTo>
                  <a:lnTo>
                    <a:pt x="411" y="159"/>
                  </a:lnTo>
                  <a:lnTo>
                    <a:pt x="419" y="132"/>
                  </a:lnTo>
                  <a:lnTo>
                    <a:pt x="424" y="105"/>
                  </a:lnTo>
                  <a:lnTo>
                    <a:pt x="417" y="111"/>
                  </a:lnTo>
                  <a:lnTo>
                    <a:pt x="407" y="119"/>
                  </a:lnTo>
                  <a:lnTo>
                    <a:pt x="399" y="124"/>
                  </a:lnTo>
                  <a:lnTo>
                    <a:pt x="391" y="132"/>
                  </a:lnTo>
                  <a:lnTo>
                    <a:pt x="382" y="140"/>
                  </a:lnTo>
                  <a:lnTo>
                    <a:pt x="374" y="148"/>
                  </a:lnTo>
                  <a:lnTo>
                    <a:pt x="366" y="157"/>
                  </a:lnTo>
                  <a:lnTo>
                    <a:pt x="359" y="165"/>
                  </a:lnTo>
                  <a:lnTo>
                    <a:pt x="341" y="155"/>
                  </a:lnTo>
                  <a:lnTo>
                    <a:pt x="341" y="140"/>
                  </a:lnTo>
                  <a:lnTo>
                    <a:pt x="351" y="120"/>
                  </a:lnTo>
                  <a:lnTo>
                    <a:pt x="370" y="97"/>
                  </a:lnTo>
                  <a:lnTo>
                    <a:pt x="391" y="72"/>
                  </a:lnTo>
                  <a:lnTo>
                    <a:pt x="417" y="47"/>
                  </a:lnTo>
                  <a:lnTo>
                    <a:pt x="436" y="22"/>
                  </a:lnTo>
                  <a:lnTo>
                    <a:pt x="451" y="0"/>
                  </a:lnTo>
                  <a:lnTo>
                    <a:pt x="407" y="31"/>
                  </a:lnTo>
                  <a:lnTo>
                    <a:pt x="378" y="33"/>
                  </a:lnTo>
                  <a:lnTo>
                    <a:pt x="351" y="33"/>
                  </a:lnTo>
                  <a:lnTo>
                    <a:pt x="324" y="33"/>
                  </a:lnTo>
                  <a:lnTo>
                    <a:pt x="295" y="31"/>
                  </a:lnTo>
                  <a:lnTo>
                    <a:pt x="267" y="29"/>
                  </a:lnTo>
                  <a:lnTo>
                    <a:pt x="238" y="27"/>
                  </a:lnTo>
                  <a:lnTo>
                    <a:pt x="209" y="27"/>
                  </a:lnTo>
                  <a:lnTo>
                    <a:pt x="180" y="29"/>
                  </a:lnTo>
                  <a:lnTo>
                    <a:pt x="169" y="26"/>
                  </a:lnTo>
                  <a:lnTo>
                    <a:pt x="155" y="24"/>
                  </a:lnTo>
                  <a:lnTo>
                    <a:pt x="143" y="24"/>
                  </a:lnTo>
                  <a:lnTo>
                    <a:pt x="134" y="22"/>
                  </a:lnTo>
                  <a:lnTo>
                    <a:pt x="122" y="20"/>
                  </a:lnTo>
                  <a:lnTo>
                    <a:pt x="111" y="16"/>
                  </a:lnTo>
                  <a:lnTo>
                    <a:pt x="101" y="10"/>
                  </a:lnTo>
                  <a:lnTo>
                    <a:pt x="91" y="0"/>
                  </a:lnTo>
                  <a:lnTo>
                    <a:pt x="89" y="39"/>
                  </a:lnTo>
                  <a:lnTo>
                    <a:pt x="87" y="76"/>
                  </a:lnTo>
                  <a:lnTo>
                    <a:pt x="83" y="111"/>
                  </a:lnTo>
                  <a:lnTo>
                    <a:pt x="80" y="142"/>
                  </a:lnTo>
                  <a:lnTo>
                    <a:pt x="72" y="202"/>
                  </a:lnTo>
                  <a:lnTo>
                    <a:pt x="62" y="264"/>
                  </a:lnTo>
                  <a:lnTo>
                    <a:pt x="52" y="324"/>
                  </a:lnTo>
                  <a:lnTo>
                    <a:pt x="43" y="384"/>
                  </a:lnTo>
                  <a:lnTo>
                    <a:pt x="33" y="442"/>
                  </a:lnTo>
                  <a:lnTo>
                    <a:pt x="23" y="502"/>
                  </a:lnTo>
                  <a:lnTo>
                    <a:pt x="12" y="562"/>
                  </a:lnTo>
                  <a:lnTo>
                    <a:pt x="0" y="620"/>
                  </a:lnTo>
                  <a:lnTo>
                    <a:pt x="31" y="613"/>
                  </a:lnTo>
                  <a:lnTo>
                    <a:pt x="62" y="605"/>
                  </a:lnTo>
                  <a:lnTo>
                    <a:pt x="91" y="599"/>
                  </a:lnTo>
                  <a:lnTo>
                    <a:pt x="122" y="591"/>
                  </a:lnTo>
                  <a:lnTo>
                    <a:pt x="153" y="583"/>
                  </a:lnTo>
                  <a:lnTo>
                    <a:pt x="184" y="576"/>
                  </a:lnTo>
                  <a:lnTo>
                    <a:pt x="213" y="566"/>
                  </a:lnTo>
                  <a:lnTo>
                    <a:pt x="244" y="558"/>
                  </a:lnTo>
                  <a:lnTo>
                    <a:pt x="256" y="527"/>
                  </a:lnTo>
                  <a:lnTo>
                    <a:pt x="267" y="496"/>
                  </a:lnTo>
                  <a:lnTo>
                    <a:pt x="279" y="465"/>
                  </a:lnTo>
                  <a:lnTo>
                    <a:pt x="293" y="432"/>
                  </a:lnTo>
                  <a:lnTo>
                    <a:pt x="306" y="403"/>
                  </a:lnTo>
                  <a:lnTo>
                    <a:pt x="320" y="372"/>
                  </a:lnTo>
                  <a:lnTo>
                    <a:pt x="335" y="343"/>
                  </a:lnTo>
                  <a:lnTo>
                    <a:pt x="351" y="314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81"/>
            <p:cNvSpPr>
              <a:spLocks/>
            </p:cNvSpPr>
            <p:nvPr/>
          </p:nvSpPr>
          <p:spPr bwMode="auto">
            <a:xfrm>
              <a:off x="4349750" y="5305425"/>
              <a:ext cx="187325" cy="84931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09" y="12"/>
                </a:cxn>
                <a:cxn ang="0">
                  <a:pos x="95" y="78"/>
                </a:cxn>
                <a:cxn ang="0">
                  <a:pos x="80" y="141"/>
                </a:cxn>
                <a:cxn ang="0">
                  <a:pos x="66" y="207"/>
                </a:cxn>
                <a:cxn ang="0">
                  <a:pos x="53" y="273"/>
                </a:cxn>
                <a:cxn ang="0">
                  <a:pos x="39" y="339"/>
                </a:cxn>
                <a:cxn ang="0">
                  <a:pos x="25" y="403"/>
                </a:cxn>
                <a:cxn ang="0">
                  <a:pos x="12" y="469"/>
                </a:cxn>
                <a:cxn ang="0">
                  <a:pos x="0" y="535"/>
                </a:cxn>
                <a:cxn ang="0">
                  <a:pos x="6" y="533"/>
                </a:cxn>
                <a:cxn ang="0">
                  <a:pos x="12" y="531"/>
                </a:cxn>
                <a:cxn ang="0">
                  <a:pos x="18" y="531"/>
                </a:cxn>
                <a:cxn ang="0">
                  <a:pos x="24" y="529"/>
                </a:cxn>
                <a:cxn ang="0">
                  <a:pos x="35" y="463"/>
                </a:cxn>
                <a:cxn ang="0">
                  <a:pos x="49" y="397"/>
                </a:cxn>
                <a:cxn ang="0">
                  <a:pos x="60" y="331"/>
                </a:cxn>
                <a:cxn ang="0">
                  <a:pos x="74" y="263"/>
                </a:cxn>
                <a:cxn ang="0">
                  <a:pos x="85" y="198"/>
                </a:cxn>
                <a:cxn ang="0">
                  <a:pos x="97" y="132"/>
                </a:cxn>
                <a:cxn ang="0">
                  <a:pos x="109" y="66"/>
                </a:cxn>
                <a:cxn ang="0">
                  <a:pos x="118" y="0"/>
                </a:cxn>
              </a:cxnLst>
              <a:rect l="0" t="0" r="r" b="b"/>
              <a:pathLst>
                <a:path w="118" h="535">
                  <a:moveTo>
                    <a:pt x="118" y="0"/>
                  </a:moveTo>
                  <a:lnTo>
                    <a:pt x="109" y="12"/>
                  </a:lnTo>
                  <a:lnTo>
                    <a:pt x="95" y="78"/>
                  </a:lnTo>
                  <a:lnTo>
                    <a:pt x="80" y="141"/>
                  </a:lnTo>
                  <a:lnTo>
                    <a:pt x="66" y="207"/>
                  </a:lnTo>
                  <a:lnTo>
                    <a:pt x="53" y="273"/>
                  </a:lnTo>
                  <a:lnTo>
                    <a:pt x="39" y="339"/>
                  </a:lnTo>
                  <a:lnTo>
                    <a:pt x="25" y="403"/>
                  </a:lnTo>
                  <a:lnTo>
                    <a:pt x="12" y="469"/>
                  </a:lnTo>
                  <a:lnTo>
                    <a:pt x="0" y="535"/>
                  </a:lnTo>
                  <a:lnTo>
                    <a:pt x="6" y="533"/>
                  </a:lnTo>
                  <a:lnTo>
                    <a:pt x="12" y="531"/>
                  </a:lnTo>
                  <a:lnTo>
                    <a:pt x="18" y="531"/>
                  </a:lnTo>
                  <a:lnTo>
                    <a:pt x="24" y="529"/>
                  </a:lnTo>
                  <a:lnTo>
                    <a:pt x="35" y="463"/>
                  </a:lnTo>
                  <a:lnTo>
                    <a:pt x="49" y="397"/>
                  </a:lnTo>
                  <a:lnTo>
                    <a:pt x="60" y="331"/>
                  </a:lnTo>
                  <a:lnTo>
                    <a:pt x="74" y="263"/>
                  </a:lnTo>
                  <a:lnTo>
                    <a:pt x="85" y="198"/>
                  </a:lnTo>
                  <a:lnTo>
                    <a:pt x="97" y="132"/>
                  </a:lnTo>
                  <a:lnTo>
                    <a:pt x="109" y="6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82"/>
            <p:cNvSpPr>
              <a:spLocks/>
            </p:cNvSpPr>
            <p:nvPr/>
          </p:nvSpPr>
          <p:spPr bwMode="auto">
            <a:xfrm>
              <a:off x="5281613" y="5430838"/>
              <a:ext cx="179388" cy="47783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5" y="16"/>
                </a:cxn>
                <a:cxn ang="0">
                  <a:pos x="95" y="33"/>
                </a:cxn>
                <a:cxn ang="0">
                  <a:pos x="89" y="51"/>
                </a:cxn>
                <a:cxn ang="0">
                  <a:pos x="83" y="70"/>
                </a:cxn>
                <a:cxn ang="0">
                  <a:pos x="70" y="97"/>
                </a:cxn>
                <a:cxn ang="0">
                  <a:pos x="58" y="126"/>
                </a:cxn>
                <a:cxn ang="0">
                  <a:pos x="47" y="155"/>
                </a:cxn>
                <a:cxn ang="0">
                  <a:pos x="37" y="184"/>
                </a:cxn>
                <a:cxn ang="0">
                  <a:pos x="27" y="214"/>
                </a:cxn>
                <a:cxn ang="0">
                  <a:pos x="20" y="243"/>
                </a:cxn>
                <a:cxn ang="0">
                  <a:pos x="10" y="272"/>
                </a:cxn>
                <a:cxn ang="0">
                  <a:pos x="0" y="301"/>
                </a:cxn>
                <a:cxn ang="0">
                  <a:pos x="10" y="299"/>
                </a:cxn>
                <a:cxn ang="0">
                  <a:pos x="18" y="297"/>
                </a:cxn>
                <a:cxn ang="0">
                  <a:pos x="27" y="295"/>
                </a:cxn>
                <a:cxn ang="0">
                  <a:pos x="37" y="291"/>
                </a:cxn>
                <a:cxn ang="0">
                  <a:pos x="45" y="289"/>
                </a:cxn>
                <a:cxn ang="0">
                  <a:pos x="54" y="287"/>
                </a:cxn>
                <a:cxn ang="0">
                  <a:pos x="62" y="285"/>
                </a:cxn>
                <a:cxn ang="0">
                  <a:pos x="72" y="283"/>
                </a:cxn>
                <a:cxn ang="0">
                  <a:pos x="89" y="210"/>
                </a:cxn>
                <a:cxn ang="0">
                  <a:pos x="105" y="136"/>
                </a:cxn>
                <a:cxn ang="0">
                  <a:pos x="113" y="66"/>
                </a:cxn>
                <a:cxn ang="0">
                  <a:pos x="113" y="0"/>
                </a:cxn>
              </a:cxnLst>
              <a:rect l="0" t="0" r="r" b="b"/>
              <a:pathLst>
                <a:path w="113" h="301">
                  <a:moveTo>
                    <a:pt x="113" y="0"/>
                  </a:moveTo>
                  <a:lnTo>
                    <a:pt x="105" y="16"/>
                  </a:lnTo>
                  <a:lnTo>
                    <a:pt x="95" y="33"/>
                  </a:lnTo>
                  <a:lnTo>
                    <a:pt x="89" y="51"/>
                  </a:lnTo>
                  <a:lnTo>
                    <a:pt x="83" y="70"/>
                  </a:lnTo>
                  <a:lnTo>
                    <a:pt x="70" y="97"/>
                  </a:lnTo>
                  <a:lnTo>
                    <a:pt x="58" y="126"/>
                  </a:lnTo>
                  <a:lnTo>
                    <a:pt x="47" y="155"/>
                  </a:lnTo>
                  <a:lnTo>
                    <a:pt x="37" y="184"/>
                  </a:lnTo>
                  <a:lnTo>
                    <a:pt x="27" y="214"/>
                  </a:lnTo>
                  <a:lnTo>
                    <a:pt x="20" y="243"/>
                  </a:lnTo>
                  <a:lnTo>
                    <a:pt x="10" y="272"/>
                  </a:lnTo>
                  <a:lnTo>
                    <a:pt x="0" y="301"/>
                  </a:lnTo>
                  <a:lnTo>
                    <a:pt x="10" y="299"/>
                  </a:lnTo>
                  <a:lnTo>
                    <a:pt x="18" y="297"/>
                  </a:lnTo>
                  <a:lnTo>
                    <a:pt x="27" y="295"/>
                  </a:lnTo>
                  <a:lnTo>
                    <a:pt x="37" y="291"/>
                  </a:lnTo>
                  <a:lnTo>
                    <a:pt x="45" y="289"/>
                  </a:lnTo>
                  <a:lnTo>
                    <a:pt x="54" y="287"/>
                  </a:lnTo>
                  <a:lnTo>
                    <a:pt x="62" y="285"/>
                  </a:lnTo>
                  <a:lnTo>
                    <a:pt x="72" y="283"/>
                  </a:lnTo>
                  <a:lnTo>
                    <a:pt x="89" y="210"/>
                  </a:lnTo>
                  <a:lnTo>
                    <a:pt x="105" y="136"/>
                  </a:lnTo>
                  <a:lnTo>
                    <a:pt x="113" y="6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83"/>
            <p:cNvSpPr>
              <a:spLocks/>
            </p:cNvSpPr>
            <p:nvPr/>
          </p:nvSpPr>
          <p:spPr bwMode="auto">
            <a:xfrm>
              <a:off x="4641850" y="960438"/>
              <a:ext cx="95250" cy="211138"/>
            </a:xfrm>
            <a:custGeom>
              <a:avLst/>
              <a:gdLst/>
              <a:ahLst/>
              <a:cxnLst>
                <a:cxn ang="0">
                  <a:pos x="60" y="133"/>
                </a:cxn>
                <a:cxn ang="0">
                  <a:pos x="27" y="6"/>
                </a:cxn>
                <a:cxn ang="0">
                  <a:pos x="24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1"/>
                </a:cxn>
                <a:cxn ang="0">
                  <a:pos x="6" y="37"/>
                </a:cxn>
                <a:cxn ang="0">
                  <a:pos x="2" y="64"/>
                </a:cxn>
                <a:cxn ang="0">
                  <a:pos x="0" y="91"/>
                </a:cxn>
                <a:cxn ang="0">
                  <a:pos x="0" y="106"/>
                </a:cxn>
                <a:cxn ang="0">
                  <a:pos x="6" y="114"/>
                </a:cxn>
                <a:cxn ang="0">
                  <a:pos x="14" y="122"/>
                </a:cxn>
                <a:cxn ang="0">
                  <a:pos x="22" y="128"/>
                </a:cxn>
                <a:cxn ang="0">
                  <a:pos x="27" y="130"/>
                </a:cxn>
                <a:cxn ang="0">
                  <a:pos x="35" y="130"/>
                </a:cxn>
                <a:cxn ang="0">
                  <a:pos x="47" y="132"/>
                </a:cxn>
                <a:cxn ang="0">
                  <a:pos x="56" y="133"/>
                </a:cxn>
                <a:cxn ang="0">
                  <a:pos x="60" y="133"/>
                </a:cxn>
              </a:cxnLst>
              <a:rect l="0" t="0" r="r" b="b"/>
              <a:pathLst>
                <a:path w="60" h="133">
                  <a:moveTo>
                    <a:pt x="60" y="133"/>
                  </a:moveTo>
                  <a:lnTo>
                    <a:pt x="27" y="6"/>
                  </a:lnTo>
                  <a:lnTo>
                    <a:pt x="24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1"/>
                  </a:lnTo>
                  <a:lnTo>
                    <a:pt x="6" y="37"/>
                  </a:lnTo>
                  <a:lnTo>
                    <a:pt x="2" y="64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6" y="114"/>
                  </a:lnTo>
                  <a:lnTo>
                    <a:pt x="14" y="122"/>
                  </a:lnTo>
                  <a:lnTo>
                    <a:pt x="22" y="128"/>
                  </a:lnTo>
                  <a:lnTo>
                    <a:pt x="27" y="130"/>
                  </a:lnTo>
                  <a:lnTo>
                    <a:pt x="35" y="130"/>
                  </a:lnTo>
                  <a:lnTo>
                    <a:pt x="47" y="132"/>
                  </a:lnTo>
                  <a:lnTo>
                    <a:pt x="56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84"/>
            <p:cNvSpPr>
              <a:spLocks/>
            </p:cNvSpPr>
            <p:nvPr/>
          </p:nvSpPr>
          <p:spPr bwMode="auto">
            <a:xfrm>
              <a:off x="4660900" y="1150938"/>
              <a:ext cx="150813" cy="69850"/>
            </a:xfrm>
            <a:custGeom>
              <a:avLst/>
              <a:gdLst/>
              <a:ahLst/>
              <a:cxnLst>
                <a:cxn ang="0">
                  <a:pos x="95" y="8"/>
                </a:cxn>
                <a:cxn ang="0">
                  <a:pos x="91" y="12"/>
                </a:cxn>
                <a:cxn ang="0">
                  <a:pos x="87" y="13"/>
                </a:cxn>
                <a:cxn ang="0">
                  <a:pos x="81" y="17"/>
                </a:cxn>
                <a:cxn ang="0">
                  <a:pos x="75" y="19"/>
                </a:cxn>
                <a:cxn ang="0">
                  <a:pos x="70" y="27"/>
                </a:cxn>
                <a:cxn ang="0">
                  <a:pos x="66" y="35"/>
                </a:cxn>
                <a:cxn ang="0">
                  <a:pos x="58" y="43"/>
                </a:cxn>
                <a:cxn ang="0">
                  <a:pos x="48" y="44"/>
                </a:cxn>
                <a:cxn ang="0">
                  <a:pos x="33" y="43"/>
                </a:cxn>
                <a:cxn ang="0">
                  <a:pos x="21" y="33"/>
                </a:cxn>
                <a:cxn ang="0">
                  <a:pos x="12" y="1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7" y="4"/>
                </a:cxn>
                <a:cxn ang="0">
                  <a:pos x="29" y="4"/>
                </a:cxn>
                <a:cxn ang="0">
                  <a:pos x="41" y="6"/>
                </a:cxn>
                <a:cxn ang="0">
                  <a:pos x="52" y="6"/>
                </a:cxn>
                <a:cxn ang="0">
                  <a:pos x="64" y="6"/>
                </a:cxn>
                <a:cxn ang="0">
                  <a:pos x="74" y="6"/>
                </a:cxn>
                <a:cxn ang="0">
                  <a:pos x="85" y="6"/>
                </a:cxn>
                <a:cxn ang="0">
                  <a:pos x="95" y="8"/>
                </a:cxn>
              </a:cxnLst>
              <a:rect l="0" t="0" r="r" b="b"/>
              <a:pathLst>
                <a:path w="95" h="44">
                  <a:moveTo>
                    <a:pt x="95" y="8"/>
                  </a:moveTo>
                  <a:lnTo>
                    <a:pt x="91" y="12"/>
                  </a:lnTo>
                  <a:lnTo>
                    <a:pt x="87" y="13"/>
                  </a:lnTo>
                  <a:lnTo>
                    <a:pt x="81" y="17"/>
                  </a:lnTo>
                  <a:lnTo>
                    <a:pt x="75" y="19"/>
                  </a:lnTo>
                  <a:lnTo>
                    <a:pt x="70" y="27"/>
                  </a:lnTo>
                  <a:lnTo>
                    <a:pt x="66" y="35"/>
                  </a:lnTo>
                  <a:lnTo>
                    <a:pt x="58" y="43"/>
                  </a:lnTo>
                  <a:lnTo>
                    <a:pt x="48" y="44"/>
                  </a:lnTo>
                  <a:lnTo>
                    <a:pt x="33" y="43"/>
                  </a:lnTo>
                  <a:lnTo>
                    <a:pt x="21" y="33"/>
                  </a:lnTo>
                  <a:lnTo>
                    <a:pt x="12" y="1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7" y="4"/>
                  </a:lnTo>
                  <a:lnTo>
                    <a:pt x="29" y="4"/>
                  </a:lnTo>
                  <a:lnTo>
                    <a:pt x="41" y="6"/>
                  </a:lnTo>
                  <a:lnTo>
                    <a:pt x="52" y="6"/>
                  </a:lnTo>
                  <a:lnTo>
                    <a:pt x="64" y="6"/>
                  </a:lnTo>
                  <a:lnTo>
                    <a:pt x="74" y="6"/>
                  </a:lnTo>
                  <a:lnTo>
                    <a:pt x="85" y="6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86"/>
            <p:cNvSpPr>
              <a:spLocks/>
            </p:cNvSpPr>
            <p:nvPr/>
          </p:nvSpPr>
          <p:spPr bwMode="auto">
            <a:xfrm>
              <a:off x="4381500" y="1765300"/>
              <a:ext cx="233363" cy="523875"/>
            </a:xfrm>
            <a:custGeom>
              <a:avLst/>
              <a:gdLst/>
              <a:ahLst/>
              <a:cxnLst>
                <a:cxn ang="0">
                  <a:pos x="147" y="219"/>
                </a:cxn>
                <a:cxn ang="0">
                  <a:pos x="126" y="262"/>
                </a:cxn>
                <a:cxn ang="0">
                  <a:pos x="118" y="277"/>
                </a:cxn>
                <a:cxn ang="0">
                  <a:pos x="110" y="295"/>
                </a:cxn>
                <a:cxn ang="0">
                  <a:pos x="102" y="312"/>
                </a:cxn>
                <a:cxn ang="0">
                  <a:pos x="96" y="330"/>
                </a:cxn>
                <a:cxn ang="0">
                  <a:pos x="91" y="324"/>
                </a:cxn>
                <a:cxn ang="0">
                  <a:pos x="83" y="316"/>
                </a:cxn>
                <a:cxn ang="0">
                  <a:pos x="75" y="308"/>
                </a:cxn>
                <a:cxn ang="0">
                  <a:pos x="65" y="297"/>
                </a:cxn>
                <a:cxn ang="0">
                  <a:pos x="56" y="287"/>
                </a:cxn>
                <a:cxn ang="0">
                  <a:pos x="48" y="277"/>
                </a:cxn>
                <a:cxn ang="0">
                  <a:pos x="40" y="268"/>
                </a:cxn>
                <a:cxn ang="0">
                  <a:pos x="36" y="262"/>
                </a:cxn>
                <a:cxn ang="0">
                  <a:pos x="29" y="246"/>
                </a:cxn>
                <a:cxn ang="0">
                  <a:pos x="11" y="202"/>
                </a:cxn>
                <a:cxn ang="0">
                  <a:pos x="0" y="134"/>
                </a:cxn>
                <a:cxn ang="0">
                  <a:pos x="5" y="51"/>
                </a:cxn>
                <a:cxn ang="0">
                  <a:pos x="21" y="0"/>
                </a:cxn>
                <a:cxn ang="0">
                  <a:pos x="27" y="33"/>
                </a:cxn>
                <a:cxn ang="0">
                  <a:pos x="40" y="74"/>
                </a:cxn>
                <a:cxn ang="0">
                  <a:pos x="56" y="117"/>
                </a:cxn>
                <a:cxn ang="0">
                  <a:pos x="71" y="150"/>
                </a:cxn>
                <a:cxn ang="0">
                  <a:pos x="81" y="163"/>
                </a:cxn>
                <a:cxn ang="0">
                  <a:pos x="93" y="175"/>
                </a:cxn>
                <a:cxn ang="0">
                  <a:pos x="104" y="186"/>
                </a:cxn>
                <a:cxn ang="0">
                  <a:pos x="118" y="198"/>
                </a:cxn>
                <a:cxn ang="0">
                  <a:pos x="129" y="206"/>
                </a:cxn>
                <a:cxn ang="0">
                  <a:pos x="137" y="213"/>
                </a:cxn>
                <a:cxn ang="0">
                  <a:pos x="145" y="217"/>
                </a:cxn>
                <a:cxn ang="0">
                  <a:pos x="147" y="219"/>
                </a:cxn>
              </a:cxnLst>
              <a:rect l="0" t="0" r="r" b="b"/>
              <a:pathLst>
                <a:path w="147" h="330">
                  <a:moveTo>
                    <a:pt x="147" y="219"/>
                  </a:moveTo>
                  <a:lnTo>
                    <a:pt x="126" y="262"/>
                  </a:lnTo>
                  <a:lnTo>
                    <a:pt x="118" y="277"/>
                  </a:lnTo>
                  <a:lnTo>
                    <a:pt x="110" y="295"/>
                  </a:lnTo>
                  <a:lnTo>
                    <a:pt x="102" y="312"/>
                  </a:lnTo>
                  <a:lnTo>
                    <a:pt x="96" y="330"/>
                  </a:lnTo>
                  <a:lnTo>
                    <a:pt x="91" y="324"/>
                  </a:lnTo>
                  <a:lnTo>
                    <a:pt x="83" y="316"/>
                  </a:lnTo>
                  <a:lnTo>
                    <a:pt x="75" y="308"/>
                  </a:lnTo>
                  <a:lnTo>
                    <a:pt x="65" y="297"/>
                  </a:lnTo>
                  <a:lnTo>
                    <a:pt x="56" y="287"/>
                  </a:lnTo>
                  <a:lnTo>
                    <a:pt x="48" y="277"/>
                  </a:lnTo>
                  <a:lnTo>
                    <a:pt x="40" y="268"/>
                  </a:lnTo>
                  <a:lnTo>
                    <a:pt x="36" y="262"/>
                  </a:lnTo>
                  <a:lnTo>
                    <a:pt x="29" y="246"/>
                  </a:lnTo>
                  <a:lnTo>
                    <a:pt x="11" y="202"/>
                  </a:lnTo>
                  <a:lnTo>
                    <a:pt x="0" y="134"/>
                  </a:lnTo>
                  <a:lnTo>
                    <a:pt x="5" y="51"/>
                  </a:lnTo>
                  <a:lnTo>
                    <a:pt x="21" y="0"/>
                  </a:lnTo>
                  <a:lnTo>
                    <a:pt x="27" y="33"/>
                  </a:lnTo>
                  <a:lnTo>
                    <a:pt x="40" y="74"/>
                  </a:lnTo>
                  <a:lnTo>
                    <a:pt x="56" y="117"/>
                  </a:lnTo>
                  <a:lnTo>
                    <a:pt x="71" y="150"/>
                  </a:lnTo>
                  <a:lnTo>
                    <a:pt x="81" y="163"/>
                  </a:lnTo>
                  <a:lnTo>
                    <a:pt x="93" y="175"/>
                  </a:lnTo>
                  <a:lnTo>
                    <a:pt x="104" y="186"/>
                  </a:lnTo>
                  <a:lnTo>
                    <a:pt x="118" y="198"/>
                  </a:lnTo>
                  <a:lnTo>
                    <a:pt x="129" y="206"/>
                  </a:lnTo>
                  <a:lnTo>
                    <a:pt x="137" y="213"/>
                  </a:lnTo>
                  <a:lnTo>
                    <a:pt x="145" y="217"/>
                  </a:lnTo>
                  <a:lnTo>
                    <a:pt x="147" y="2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87"/>
            <p:cNvSpPr>
              <a:spLocks/>
            </p:cNvSpPr>
            <p:nvPr/>
          </p:nvSpPr>
          <p:spPr bwMode="auto">
            <a:xfrm>
              <a:off x="3617913" y="2251075"/>
              <a:ext cx="58738" cy="45243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8"/>
                </a:cxn>
                <a:cxn ang="0">
                  <a:pos x="33" y="26"/>
                </a:cxn>
                <a:cxn ang="0">
                  <a:pos x="31" y="62"/>
                </a:cxn>
                <a:cxn ang="0">
                  <a:pos x="35" y="122"/>
                </a:cxn>
                <a:cxn ang="0">
                  <a:pos x="37" y="200"/>
                </a:cxn>
                <a:cxn ang="0">
                  <a:pos x="35" y="262"/>
                </a:cxn>
                <a:cxn ang="0">
                  <a:pos x="29" y="285"/>
                </a:cxn>
                <a:cxn ang="0">
                  <a:pos x="20" y="246"/>
                </a:cxn>
                <a:cxn ang="0">
                  <a:pos x="10" y="184"/>
                </a:cxn>
                <a:cxn ang="0">
                  <a:pos x="2" y="144"/>
                </a:cxn>
                <a:cxn ang="0">
                  <a:pos x="0" y="117"/>
                </a:cxn>
                <a:cxn ang="0">
                  <a:pos x="2" y="91"/>
                </a:cxn>
                <a:cxn ang="0">
                  <a:pos x="10" y="62"/>
                </a:cxn>
                <a:cxn ang="0">
                  <a:pos x="20" y="31"/>
                </a:cxn>
                <a:cxn ang="0">
                  <a:pos x="29" y="10"/>
                </a:cxn>
                <a:cxn ang="0">
                  <a:pos x="33" y="0"/>
                </a:cxn>
              </a:cxnLst>
              <a:rect l="0" t="0" r="r" b="b"/>
              <a:pathLst>
                <a:path w="37" h="285">
                  <a:moveTo>
                    <a:pt x="33" y="0"/>
                  </a:moveTo>
                  <a:lnTo>
                    <a:pt x="33" y="8"/>
                  </a:lnTo>
                  <a:lnTo>
                    <a:pt x="33" y="26"/>
                  </a:lnTo>
                  <a:lnTo>
                    <a:pt x="31" y="62"/>
                  </a:lnTo>
                  <a:lnTo>
                    <a:pt x="35" y="122"/>
                  </a:lnTo>
                  <a:lnTo>
                    <a:pt x="37" y="200"/>
                  </a:lnTo>
                  <a:lnTo>
                    <a:pt x="35" y="262"/>
                  </a:lnTo>
                  <a:lnTo>
                    <a:pt x="29" y="285"/>
                  </a:lnTo>
                  <a:lnTo>
                    <a:pt x="20" y="246"/>
                  </a:lnTo>
                  <a:lnTo>
                    <a:pt x="10" y="184"/>
                  </a:lnTo>
                  <a:lnTo>
                    <a:pt x="2" y="144"/>
                  </a:lnTo>
                  <a:lnTo>
                    <a:pt x="0" y="117"/>
                  </a:lnTo>
                  <a:lnTo>
                    <a:pt x="2" y="91"/>
                  </a:lnTo>
                  <a:lnTo>
                    <a:pt x="10" y="62"/>
                  </a:lnTo>
                  <a:lnTo>
                    <a:pt x="20" y="31"/>
                  </a:lnTo>
                  <a:lnTo>
                    <a:pt x="29" y="1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88"/>
            <p:cNvSpPr>
              <a:spLocks/>
            </p:cNvSpPr>
            <p:nvPr/>
          </p:nvSpPr>
          <p:spPr bwMode="auto">
            <a:xfrm>
              <a:off x="4589463" y="1666875"/>
              <a:ext cx="271463" cy="428625"/>
            </a:xfrm>
            <a:custGeom>
              <a:avLst/>
              <a:gdLst/>
              <a:ahLst/>
              <a:cxnLst>
                <a:cxn ang="0">
                  <a:pos x="171" y="53"/>
                </a:cxn>
                <a:cxn ang="0">
                  <a:pos x="93" y="0"/>
                </a:cxn>
                <a:cxn ang="0">
                  <a:pos x="0" y="4"/>
                </a:cxn>
                <a:cxn ang="0">
                  <a:pos x="99" y="270"/>
                </a:cxn>
                <a:cxn ang="0">
                  <a:pos x="171" y="53"/>
                </a:cxn>
              </a:cxnLst>
              <a:rect l="0" t="0" r="r" b="b"/>
              <a:pathLst>
                <a:path w="171" h="270">
                  <a:moveTo>
                    <a:pt x="171" y="53"/>
                  </a:moveTo>
                  <a:lnTo>
                    <a:pt x="93" y="0"/>
                  </a:lnTo>
                  <a:lnTo>
                    <a:pt x="0" y="4"/>
                  </a:lnTo>
                  <a:lnTo>
                    <a:pt x="99" y="270"/>
                  </a:lnTo>
                  <a:lnTo>
                    <a:pt x="171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89"/>
            <p:cNvSpPr>
              <a:spLocks/>
            </p:cNvSpPr>
            <p:nvPr/>
          </p:nvSpPr>
          <p:spPr bwMode="auto">
            <a:xfrm>
              <a:off x="6235700" y="4022725"/>
              <a:ext cx="854075" cy="981075"/>
            </a:xfrm>
            <a:custGeom>
              <a:avLst/>
              <a:gdLst/>
              <a:ahLst/>
              <a:cxnLst>
                <a:cxn ang="0">
                  <a:pos x="248" y="99"/>
                </a:cxn>
                <a:cxn ang="0">
                  <a:pos x="236" y="169"/>
                </a:cxn>
                <a:cxn ang="0">
                  <a:pos x="279" y="239"/>
                </a:cxn>
                <a:cxn ang="0">
                  <a:pos x="325" y="277"/>
                </a:cxn>
                <a:cxn ang="0">
                  <a:pos x="339" y="287"/>
                </a:cxn>
                <a:cxn ang="0">
                  <a:pos x="368" y="312"/>
                </a:cxn>
                <a:cxn ang="0">
                  <a:pos x="406" y="331"/>
                </a:cxn>
                <a:cxn ang="0">
                  <a:pos x="461" y="339"/>
                </a:cxn>
                <a:cxn ang="0">
                  <a:pos x="513" y="347"/>
                </a:cxn>
                <a:cxn ang="0">
                  <a:pos x="538" y="372"/>
                </a:cxn>
                <a:cxn ang="0">
                  <a:pos x="538" y="393"/>
                </a:cxn>
                <a:cxn ang="0">
                  <a:pos x="523" y="403"/>
                </a:cxn>
                <a:cxn ang="0">
                  <a:pos x="490" y="419"/>
                </a:cxn>
                <a:cxn ang="0">
                  <a:pos x="465" y="423"/>
                </a:cxn>
                <a:cxn ang="0">
                  <a:pos x="494" y="432"/>
                </a:cxn>
                <a:cxn ang="0">
                  <a:pos x="527" y="452"/>
                </a:cxn>
                <a:cxn ang="0">
                  <a:pos x="536" y="488"/>
                </a:cxn>
                <a:cxn ang="0">
                  <a:pos x="513" y="504"/>
                </a:cxn>
                <a:cxn ang="0">
                  <a:pos x="467" y="500"/>
                </a:cxn>
                <a:cxn ang="0">
                  <a:pos x="430" y="492"/>
                </a:cxn>
                <a:cxn ang="0">
                  <a:pos x="436" y="496"/>
                </a:cxn>
                <a:cxn ang="0">
                  <a:pos x="465" y="512"/>
                </a:cxn>
                <a:cxn ang="0">
                  <a:pos x="484" y="533"/>
                </a:cxn>
                <a:cxn ang="0">
                  <a:pos x="465" y="566"/>
                </a:cxn>
                <a:cxn ang="0">
                  <a:pos x="410" y="554"/>
                </a:cxn>
                <a:cxn ang="0">
                  <a:pos x="346" y="519"/>
                </a:cxn>
                <a:cxn ang="0">
                  <a:pos x="315" y="500"/>
                </a:cxn>
                <a:cxn ang="0">
                  <a:pos x="341" y="564"/>
                </a:cxn>
                <a:cxn ang="0">
                  <a:pos x="366" y="603"/>
                </a:cxn>
                <a:cxn ang="0">
                  <a:pos x="335" y="618"/>
                </a:cxn>
                <a:cxn ang="0">
                  <a:pos x="290" y="605"/>
                </a:cxn>
                <a:cxn ang="0">
                  <a:pos x="252" y="566"/>
                </a:cxn>
                <a:cxn ang="0">
                  <a:pos x="219" y="504"/>
                </a:cxn>
                <a:cxn ang="0">
                  <a:pos x="184" y="452"/>
                </a:cxn>
                <a:cxn ang="0">
                  <a:pos x="166" y="428"/>
                </a:cxn>
                <a:cxn ang="0">
                  <a:pos x="137" y="454"/>
                </a:cxn>
                <a:cxn ang="0">
                  <a:pos x="97" y="477"/>
                </a:cxn>
                <a:cxn ang="0">
                  <a:pos x="46" y="486"/>
                </a:cxn>
                <a:cxn ang="0">
                  <a:pos x="21" y="469"/>
                </a:cxn>
                <a:cxn ang="0">
                  <a:pos x="56" y="423"/>
                </a:cxn>
                <a:cxn ang="0">
                  <a:pos x="83" y="355"/>
                </a:cxn>
                <a:cxn ang="0">
                  <a:pos x="98" y="277"/>
                </a:cxn>
                <a:cxn ang="0">
                  <a:pos x="60" y="180"/>
                </a:cxn>
                <a:cxn ang="0">
                  <a:pos x="35" y="138"/>
                </a:cxn>
                <a:cxn ang="0">
                  <a:pos x="203" y="0"/>
                </a:cxn>
              </a:cxnLst>
              <a:rect l="0" t="0" r="r" b="b"/>
              <a:pathLst>
                <a:path w="538" h="618">
                  <a:moveTo>
                    <a:pt x="236" y="54"/>
                  </a:moveTo>
                  <a:lnTo>
                    <a:pt x="244" y="76"/>
                  </a:lnTo>
                  <a:lnTo>
                    <a:pt x="248" y="99"/>
                  </a:lnTo>
                  <a:lnTo>
                    <a:pt x="244" y="120"/>
                  </a:lnTo>
                  <a:lnTo>
                    <a:pt x="230" y="140"/>
                  </a:lnTo>
                  <a:lnTo>
                    <a:pt x="236" y="169"/>
                  </a:lnTo>
                  <a:lnTo>
                    <a:pt x="246" y="196"/>
                  </a:lnTo>
                  <a:lnTo>
                    <a:pt x="261" y="219"/>
                  </a:lnTo>
                  <a:lnTo>
                    <a:pt x="279" y="239"/>
                  </a:lnTo>
                  <a:lnTo>
                    <a:pt x="298" y="256"/>
                  </a:lnTo>
                  <a:lnTo>
                    <a:pt x="313" y="268"/>
                  </a:lnTo>
                  <a:lnTo>
                    <a:pt x="325" y="277"/>
                  </a:lnTo>
                  <a:lnTo>
                    <a:pt x="333" y="281"/>
                  </a:lnTo>
                  <a:lnTo>
                    <a:pt x="335" y="283"/>
                  </a:lnTo>
                  <a:lnTo>
                    <a:pt x="339" y="287"/>
                  </a:lnTo>
                  <a:lnTo>
                    <a:pt x="346" y="295"/>
                  </a:lnTo>
                  <a:lnTo>
                    <a:pt x="356" y="302"/>
                  </a:lnTo>
                  <a:lnTo>
                    <a:pt x="368" y="312"/>
                  </a:lnTo>
                  <a:lnTo>
                    <a:pt x="379" y="320"/>
                  </a:lnTo>
                  <a:lnTo>
                    <a:pt x="393" y="326"/>
                  </a:lnTo>
                  <a:lnTo>
                    <a:pt x="406" y="331"/>
                  </a:lnTo>
                  <a:lnTo>
                    <a:pt x="422" y="335"/>
                  </a:lnTo>
                  <a:lnTo>
                    <a:pt x="439" y="337"/>
                  </a:lnTo>
                  <a:lnTo>
                    <a:pt x="461" y="339"/>
                  </a:lnTo>
                  <a:lnTo>
                    <a:pt x="480" y="341"/>
                  </a:lnTo>
                  <a:lnTo>
                    <a:pt x="498" y="343"/>
                  </a:lnTo>
                  <a:lnTo>
                    <a:pt x="513" y="347"/>
                  </a:lnTo>
                  <a:lnTo>
                    <a:pt x="527" y="351"/>
                  </a:lnTo>
                  <a:lnTo>
                    <a:pt x="532" y="357"/>
                  </a:lnTo>
                  <a:lnTo>
                    <a:pt x="538" y="372"/>
                  </a:lnTo>
                  <a:lnTo>
                    <a:pt x="538" y="384"/>
                  </a:lnTo>
                  <a:lnTo>
                    <a:pt x="538" y="392"/>
                  </a:lnTo>
                  <a:lnTo>
                    <a:pt x="538" y="393"/>
                  </a:lnTo>
                  <a:lnTo>
                    <a:pt x="536" y="395"/>
                  </a:lnTo>
                  <a:lnTo>
                    <a:pt x="530" y="399"/>
                  </a:lnTo>
                  <a:lnTo>
                    <a:pt x="523" y="403"/>
                  </a:lnTo>
                  <a:lnTo>
                    <a:pt x="513" y="409"/>
                  </a:lnTo>
                  <a:lnTo>
                    <a:pt x="501" y="415"/>
                  </a:lnTo>
                  <a:lnTo>
                    <a:pt x="490" y="419"/>
                  </a:lnTo>
                  <a:lnTo>
                    <a:pt x="476" y="423"/>
                  </a:lnTo>
                  <a:lnTo>
                    <a:pt x="463" y="423"/>
                  </a:lnTo>
                  <a:lnTo>
                    <a:pt x="465" y="423"/>
                  </a:lnTo>
                  <a:lnTo>
                    <a:pt x="472" y="424"/>
                  </a:lnTo>
                  <a:lnTo>
                    <a:pt x="482" y="428"/>
                  </a:lnTo>
                  <a:lnTo>
                    <a:pt x="494" y="432"/>
                  </a:lnTo>
                  <a:lnTo>
                    <a:pt x="507" y="438"/>
                  </a:lnTo>
                  <a:lnTo>
                    <a:pt x="517" y="444"/>
                  </a:lnTo>
                  <a:lnTo>
                    <a:pt x="527" y="452"/>
                  </a:lnTo>
                  <a:lnTo>
                    <a:pt x="530" y="459"/>
                  </a:lnTo>
                  <a:lnTo>
                    <a:pt x="534" y="475"/>
                  </a:lnTo>
                  <a:lnTo>
                    <a:pt x="536" y="488"/>
                  </a:lnTo>
                  <a:lnTo>
                    <a:pt x="534" y="498"/>
                  </a:lnTo>
                  <a:lnTo>
                    <a:pt x="523" y="504"/>
                  </a:lnTo>
                  <a:lnTo>
                    <a:pt x="513" y="504"/>
                  </a:lnTo>
                  <a:lnTo>
                    <a:pt x="499" y="504"/>
                  </a:lnTo>
                  <a:lnTo>
                    <a:pt x="484" y="502"/>
                  </a:lnTo>
                  <a:lnTo>
                    <a:pt x="467" y="500"/>
                  </a:lnTo>
                  <a:lnTo>
                    <a:pt x="451" y="496"/>
                  </a:lnTo>
                  <a:lnTo>
                    <a:pt x="437" y="494"/>
                  </a:lnTo>
                  <a:lnTo>
                    <a:pt x="430" y="492"/>
                  </a:lnTo>
                  <a:lnTo>
                    <a:pt x="426" y="492"/>
                  </a:lnTo>
                  <a:lnTo>
                    <a:pt x="428" y="494"/>
                  </a:lnTo>
                  <a:lnTo>
                    <a:pt x="436" y="496"/>
                  </a:lnTo>
                  <a:lnTo>
                    <a:pt x="443" y="500"/>
                  </a:lnTo>
                  <a:lnTo>
                    <a:pt x="455" y="506"/>
                  </a:lnTo>
                  <a:lnTo>
                    <a:pt x="465" y="512"/>
                  </a:lnTo>
                  <a:lnTo>
                    <a:pt x="474" y="519"/>
                  </a:lnTo>
                  <a:lnTo>
                    <a:pt x="480" y="527"/>
                  </a:lnTo>
                  <a:lnTo>
                    <a:pt x="484" y="533"/>
                  </a:lnTo>
                  <a:lnTo>
                    <a:pt x="484" y="547"/>
                  </a:lnTo>
                  <a:lnTo>
                    <a:pt x="478" y="558"/>
                  </a:lnTo>
                  <a:lnTo>
                    <a:pt x="465" y="566"/>
                  </a:lnTo>
                  <a:lnTo>
                    <a:pt x="443" y="568"/>
                  </a:lnTo>
                  <a:lnTo>
                    <a:pt x="428" y="564"/>
                  </a:lnTo>
                  <a:lnTo>
                    <a:pt x="410" y="554"/>
                  </a:lnTo>
                  <a:lnTo>
                    <a:pt x="389" y="545"/>
                  </a:lnTo>
                  <a:lnTo>
                    <a:pt x="368" y="531"/>
                  </a:lnTo>
                  <a:lnTo>
                    <a:pt x="346" y="519"/>
                  </a:lnTo>
                  <a:lnTo>
                    <a:pt x="331" y="510"/>
                  </a:lnTo>
                  <a:lnTo>
                    <a:pt x="319" y="502"/>
                  </a:lnTo>
                  <a:lnTo>
                    <a:pt x="315" y="500"/>
                  </a:lnTo>
                  <a:lnTo>
                    <a:pt x="319" y="512"/>
                  </a:lnTo>
                  <a:lnTo>
                    <a:pt x="329" y="537"/>
                  </a:lnTo>
                  <a:lnTo>
                    <a:pt x="341" y="564"/>
                  </a:lnTo>
                  <a:lnTo>
                    <a:pt x="350" y="581"/>
                  </a:lnTo>
                  <a:lnTo>
                    <a:pt x="358" y="591"/>
                  </a:lnTo>
                  <a:lnTo>
                    <a:pt x="366" y="603"/>
                  </a:lnTo>
                  <a:lnTo>
                    <a:pt x="366" y="612"/>
                  </a:lnTo>
                  <a:lnTo>
                    <a:pt x="348" y="618"/>
                  </a:lnTo>
                  <a:lnTo>
                    <a:pt x="335" y="618"/>
                  </a:lnTo>
                  <a:lnTo>
                    <a:pt x="319" y="616"/>
                  </a:lnTo>
                  <a:lnTo>
                    <a:pt x="306" y="610"/>
                  </a:lnTo>
                  <a:lnTo>
                    <a:pt x="290" y="605"/>
                  </a:lnTo>
                  <a:lnTo>
                    <a:pt x="277" y="595"/>
                  </a:lnTo>
                  <a:lnTo>
                    <a:pt x="263" y="581"/>
                  </a:lnTo>
                  <a:lnTo>
                    <a:pt x="252" y="566"/>
                  </a:lnTo>
                  <a:lnTo>
                    <a:pt x="242" y="547"/>
                  </a:lnTo>
                  <a:lnTo>
                    <a:pt x="232" y="525"/>
                  </a:lnTo>
                  <a:lnTo>
                    <a:pt x="219" y="504"/>
                  </a:lnTo>
                  <a:lnTo>
                    <a:pt x="207" y="485"/>
                  </a:lnTo>
                  <a:lnTo>
                    <a:pt x="195" y="467"/>
                  </a:lnTo>
                  <a:lnTo>
                    <a:pt x="184" y="452"/>
                  </a:lnTo>
                  <a:lnTo>
                    <a:pt x="174" y="438"/>
                  </a:lnTo>
                  <a:lnTo>
                    <a:pt x="168" y="430"/>
                  </a:lnTo>
                  <a:lnTo>
                    <a:pt x="166" y="428"/>
                  </a:lnTo>
                  <a:lnTo>
                    <a:pt x="162" y="432"/>
                  </a:lnTo>
                  <a:lnTo>
                    <a:pt x="151" y="442"/>
                  </a:lnTo>
                  <a:lnTo>
                    <a:pt x="137" y="454"/>
                  </a:lnTo>
                  <a:lnTo>
                    <a:pt x="122" y="465"/>
                  </a:lnTo>
                  <a:lnTo>
                    <a:pt x="112" y="471"/>
                  </a:lnTo>
                  <a:lnTo>
                    <a:pt x="97" y="477"/>
                  </a:lnTo>
                  <a:lnTo>
                    <a:pt x="79" y="483"/>
                  </a:lnTo>
                  <a:lnTo>
                    <a:pt x="64" y="486"/>
                  </a:lnTo>
                  <a:lnTo>
                    <a:pt x="46" y="486"/>
                  </a:lnTo>
                  <a:lnTo>
                    <a:pt x="33" y="485"/>
                  </a:lnTo>
                  <a:lnTo>
                    <a:pt x="23" y="479"/>
                  </a:lnTo>
                  <a:lnTo>
                    <a:pt x="21" y="469"/>
                  </a:lnTo>
                  <a:lnTo>
                    <a:pt x="29" y="452"/>
                  </a:lnTo>
                  <a:lnTo>
                    <a:pt x="40" y="436"/>
                  </a:lnTo>
                  <a:lnTo>
                    <a:pt x="56" y="423"/>
                  </a:lnTo>
                  <a:lnTo>
                    <a:pt x="71" y="405"/>
                  </a:lnTo>
                  <a:lnTo>
                    <a:pt x="73" y="380"/>
                  </a:lnTo>
                  <a:lnTo>
                    <a:pt x="83" y="355"/>
                  </a:lnTo>
                  <a:lnTo>
                    <a:pt x="95" y="333"/>
                  </a:lnTo>
                  <a:lnTo>
                    <a:pt x="108" y="310"/>
                  </a:lnTo>
                  <a:lnTo>
                    <a:pt x="98" y="277"/>
                  </a:lnTo>
                  <a:lnTo>
                    <a:pt x="85" y="244"/>
                  </a:lnTo>
                  <a:lnTo>
                    <a:pt x="71" y="213"/>
                  </a:lnTo>
                  <a:lnTo>
                    <a:pt x="60" y="180"/>
                  </a:lnTo>
                  <a:lnTo>
                    <a:pt x="52" y="165"/>
                  </a:lnTo>
                  <a:lnTo>
                    <a:pt x="46" y="149"/>
                  </a:lnTo>
                  <a:lnTo>
                    <a:pt x="35" y="138"/>
                  </a:lnTo>
                  <a:lnTo>
                    <a:pt x="21" y="132"/>
                  </a:lnTo>
                  <a:lnTo>
                    <a:pt x="0" y="93"/>
                  </a:lnTo>
                  <a:lnTo>
                    <a:pt x="203" y="0"/>
                  </a:lnTo>
                  <a:lnTo>
                    <a:pt x="23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90"/>
            <p:cNvSpPr>
              <a:spLocks/>
            </p:cNvSpPr>
            <p:nvPr/>
          </p:nvSpPr>
          <p:spPr bwMode="auto">
            <a:xfrm>
              <a:off x="6340475" y="4111625"/>
              <a:ext cx="260350" cy="14287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64"/>
                </a:cxn>
                <a:cxn ang="0">
                  <a:pos x="1" y="72"/>
                </a:cxn>
                <a:cxn ang="0">
                  <a:pos x="5" y="82"/>
                </a:cxn>
                <a:cxn ang="0">
                  <a:pos x="9" y="90"/>
                </a:cxn>
                <a:cxn ang="0">
                  <a:pos x="29" y="82"/>
                </a:cxn>
                <a:cxn ang="0">
                  <a:pos x="46" y="76"/>
                </a:cxn>
                <a:cxn ang="0">
                  <a:pos x="65" y="70"/>
                </a:cxn>
                <a:cxn ang="0">
                  <a:pos x="87" y="64"/>
                </a:cxn>
                <a:cxn ang="0">
                  <a:pos x="106" y="60"/>
                </a:cxn>
                <a:cxn ang="0">
                  <a:pos x="125" y="55"/>
                </a:cxn>
                <a:cxn ang="0">
                  <a:pos x="145" y="49"/>
                </a:cxn>
                <a:cxn ang="0">
                  <a:pos x="164" y="41"/>
                </a:cxn>
                <a:cxn ang="0">
                  <a:pos x="160" y="29"/>
                </a:cxn>
                <a:cxn ang="0">
                  <a:pos x="155" y="18"/>
                </a:cxn>
                <a:cxn ang="0">
                  <a:pos x="149" y="8"/>
                </a:cxn>
                <a:cxn ang="0">
                  <a:pos x="141" y="0"/>
                </a:cxn>
                <a:cxn ang="0">
                  <a:pos x="122" y="6"/>
                </a:cxn>
                <a:cxn ang="0">
                  <a:pos x="104" y="12"/>
                </a:cxn>
                <a:cxn ang="0">
                  <a:pos x="87" y="18"/>
                </a:cxn>
                <a:cxn ang="0">
                  <a:pos x="69" y="26"/>
                </a:cxn>
                <a:cxn ang="0">
                  <a:pos x="52" y="33"/>
                </a:cxn>
                <a:cxn ang="0">
                  <a:pos x="34" y="41"/>
                </a:cxn>
                <a:cxn ang="0">
                  <a:pos x="17" y="47"/>
                </a:cxn>
                <a:cxn ang="0">
                  <a:pos x="0" y="55"/>
                </a:cxn>
              </a:cxnLst>
              <a:rect l="0" t="0" r="r" b="b"/>
              <a:pathLst>
                <a:path w="164" h="90">
                  <a:moveTo>
                    <a:pt x="0" y="55"/>
                  </a:moveTo>
                  <a:lnTo>
                    <a:pt x="0" y="64"/>
                  </a:lnTo>
                  <a:lnTo>
                    <a:pt x="1" y="72"/>
                  </a:lnTo>
                  <a:lnTo>
                    <a:pt x="5" y="82"/>
                  </a:lnTo>
                  <a:lnTo>
                    <a:pt x="9" y="90"/>
                  </a:lnTo>
                  <a:lnTo>
                    <a:pt x="29" y="82"/>
                  </a:lnTo>
                  <a:lnTo>
                    <a:pt x="46" y="76"/>
                  </a:lnTo>
                  <a:lnTo>
                    <a:pt x="65" y="70"/>
                  </a:lnTo>
                  <a:lnTo>
                    <a:pt x="87" y="64"/>
                  </a:lnTo>
                  <a:lnTo>
                    <a:pt x="106" y="60"/>
                  </a:lnTo>
                  <a:lnTo>
                    <a:pt x="125" y="55"/>
                  </a:lnTo>
                  <a:lnTo>
                    <a:pt x="145" y="49"/>
                  </a:lnTo>
                  <a:lnTo>
                    <a:pt x="164" y="41"/>
                  </a:lnTo>
                  <a:lnTo>
                    <a:pt x="160" y="29"/>
                  </a:lnTo>
                  <a:lnTo>
                    <a:pt x="155" y="18"/>
                  </a:lnTo>
                  <a:lnTo>
                    <a:pt x="149" y="8"/>
                  </a:lnTo>
                  <a:lnTo>
                    <a:pt x="141" y="0"/>
                  </a:lnTo>
                  <a:lnTo>
                    <a:pt x="122" y="6"/>
                  </a:lnTo>
                  <a:lnTo>
                    <a:pt x="104" y="12"/>
                  </a:lnTo>
                  <a:lnTo>
                    <a:pt x="87" y="18"/>
                  </a:lnTo>
                  <a:lnTo>
                    <a:pt x="69" y="26"/>
                  </a:lnTo>
                  <a:lnTo>
                    <a:pt x="52" y="33"/>
                  </a:lnTo>
                  <a:lnTo>
                    <a:pt x="34" y="41"/>
                  </a:lnTo>
                  <a:lnTo>
                    <a:pt x="17" y="4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91"/>
            <p:cNvSpPr>
              <a:spLocks/>
            </p:cNvSpPr>
            <p:nvPr/>
          </p:nvSpPr>
          <p:spPr bwMode="auto">
            <a:xfrm>
              <a:off x="6315075" y="4305300"/>
              <a:ext cx="754063" cy="677863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72" y="146"/>
                </a:cxn>
                <a:cxn ang="0">
                  <a:pos x="47" y="225"/>
                </a:cxn>
                <a:cxn ang="0">
                  <a:pos x="10" y="270"/>
                </a:cxn>
                <a:cxn ang="0">
                  <a:pos x="16" y="285"/>
                </a:cxn>
                <a:cxn ang="0">
                  <a:pos x="37" y="277"/>
                </a:cxn>
                <a:cxn ang="0">
                  <a:pos x="58" y="266"/>
                </a:cxn>
                <a:cxn ang="0">
                  <a:pos x="91" y="221"/>
                </a:cxn>
                <a:cxn ang="0">
                  <a:pos x="149" y="245"/>
                </a:cxn>
                <a:cxn ang="0">
                  <a:pos x="205" y="332"/>
                </a:cxn>
                <a:cxn ang="0">
                  <a:pos x="265" y="421"/>
                </a:cxn>
                <a:cxn ang="0">
                  <a:pos x="281" y="427"/>
                </a:cxn>
                <a:cxn ang="0">
                  <a:pos x="267" y="386"/>
                </a:cxn>
                <a:cxn ang="0">
                  <a:pos x="232" y="277"/>
                </a:cxn>
                <a:cxn ang="0">
                  <a:pos x="269" y="295"/>
                </a:cxn>
                <a:cxn ang="0">
                  <a:pos x="312" y="332"/>
                </a:cxn>
                <a:cxn ang="0">
                  <a:pos x="374" y="369"/>
                </a:cxn>
                <a:cxn ang="0">
                  <a:pos x="409" y="369"/>
                </a:cxn>
                <a:cxn ang="0">
                  <a:pos x="403" y="343"/>
                </a:cxn>
                <a:cxn ang="0">
                  <a:pos x="374" y="326"/>
                </a:cxn>
                <a:cxn ang="0">
                  <a:pos x="337" y="308"/>
                </a:cxn>
                <a:cxn ang="0">
                  <a:pos x="310" y="287"/>
                </a:cxn>
                <a:cxn ang="0">
                  <a:pos x="285" y="260"/>
                </a:cxn>
                <a:cxn ang="0">
                  <a:pos x="283" y="239"/>
                </a:cxn>
                <a:cxn ang="0">
                  <a:pos x="310" y="256"/>
                </a:cxn>
                <a:cxn ang="0">
                  <a:pos x="349" y="279"/>
                </a:cxn>
                <a:cxn ang="0">
                  <a:pos x="389" y="293"/>
                </a:cxn>
                <a:cxn ang="0">
                  <a:pos x="436" y="303"/>
                </a:cxn>
                <a:cxn ang="0">
                  <a:pos x="465" y="297"/>
                </a:cxn>
                <a:cxn ang="0">
                  <a:pos x="438" y="272"/>
                </a:cxn>
                <a:cxn ang="0">
                  <a:pos x="393" y="260"/>
                </a:cxn>
                <a:cxn ang="0">
                  <a:pos x="355" y="241"/>
                </a:cxn>
                <a:cxn ang="0">
                  <a:pos x="327" y="206"/>
                </a:cxn>
                <a:cxn ang="0">
                  <a:pos x="347" y="210"/>
                </a:cxn>
                <a:cxn ang="0">
                  <a:pos x="364" y="219"/>
                </a:cxn>
                <a:cxn ang="0">
                  <a:pos x="399" y="223"/>
                </a:cxn>
                <a:cxn ang="0">
                  <a:pos x="440" y="221"/>
                </a:cxn>
                <a:cxn ang="0">
                  <a:pos x="471" y="212"/>
                </a:cxn>
                <a:cxn ang="0">
                  <a:pos x="453" y="190"/>
                </a:cxn>
                <a:cxn ang="0">
                  <a:pos x="387" y="192"/>
                </a:cxn>
                <a:cxn ang="0">
                  <a:pos x="289" y="146"/>
                </a:cxn>
                <a:cxn ang="0">
                  <a:pos x="205" y="70"/>
                </a:cxn>
                <a:cxn ang="0">
                  <a:pos x="167" y="24"/>
                </a:cxn>
                <a:cxn ang="0">
                  <a:pos x="141" y="2"/>
                </a:cxn>
                <a:cxn ang="0">
                  <a:pos x="101" y="6"/>
                </a:cxn>
                <a:cxn ang="0">
                  <a:pos x="64" y="16"/>
                </a:cxn>
              </a:cxnLst>
              <a:rect l="0" t="0" r="r" b="b"/>
              <a:pathLst>
                <a:path w="475" h="427">
                  <a:moveTo>
                    <a:pt x="52" y="20"/>
                  </a:moveTo>
                  <a:lnTo>
                    <a:pt x="56" y="45"/>
                  </a:lnTo>
                  <a:lnTo>
                    <a:pt x="66" y="70"/>
                  </a:lnTo>
                  <a:lnTo>
                    <a:pt x="76" y="95"/>
                  </a:lnTo>
                  <a:lnTo>
                    <a:pt x="81" y="121"/>
                  </a:lnTo>
                  <a:lnTo>
                    <a:pt x="72" y="146"/>
                  </a:lnTo>
                  <a:lnTo>
                    <a:pt x="58" y="171"/>
                  </a:lnTo>
                  <a:lnTo>
                    <a:pt x="48" y="196"/>
                  </a:lnTo>
                  <a:lnTo>
                    <a:pt x="47" y="225"/>
                  </a:lnTo>
                  <a:lnTo>
                    <a:pt x="37" y="241"/>
                  </a:lnTo>
                  <a:lnTo>
                    <a:pt x="23" y="256"/>
                  </a:lnTo>
                  <a:lnTo>
                    <a:pt x="10" y="270"/>
                  </a:lnTo>
                  <a:lnTo>
                    <a:pt x="0" y="283"/>
                  </a:lnTo>
                  <a:lnTo>
                    <a:pt x="8" y="285"/>
                  </a:lnTo>
                  <a:lnTo>
                    <a:pt x="16" y="285"/>
                  </a:lnTo>
                  <a:lnTo>
                    <a:pt x="23" y="283"/>
                  </a:lnTo>
                  <a:lnTo>
                    <a:pt x="29" y="279"/>
                  </a:lnTo>
                  <a:lnTo>
                    <a:pt x="37" y="277"/>
                  </a:lnTo>
                  <a:lnTo>
                    <a:pt x="45" y="274"/>
                  </a:lnTo>
                  <a:lnTo>
                    <a:pt x="52" y="270"/>
                  </a:lnTo>
                  <a:lnTo>
                    <a:pt x="58" y="266"/>
                  </a:lnTo>
                  <a:lnTo>
                    <a:pt x="72" y="252"/>
                  </a:lnTo>
                  <a:lnTo>
                    <a:pt x="83" y="237"/>
                  </a:lnTo>
                  <a:lnTo>
                    <a:pt x="91" y="221"/>
                  </a:lnTo>
                  <a:lnTo>
                    <a:pt x="93" y="204"/>
                  </a:lnTo>
                  <a:lnTo>
                    <a:pt x="124" y="221"/>
                  </a:lnTo>
                  <a:lnTo>
                    <a:pt x="149" y="245"/>
                  </a:lnTo>
                  <a:lnTo>
                    <a:pt x="171" y="272"/>
                  </a:lnTo>
                  <a:lnTo>
                    <a:pt x="188" y="301"/>
                  </a:lnTo>
                  <a:lnTo>
                    <a:pt x="205" y="332"/>
                  </a:lnTo>
                  <a:lnTo>
                    <a:pt x="223" y="365"/>
                  </a:lnTo>
                  <a:lnTo>
                    <a:pt x="242" y="394"/>
                  </a:lnTo>
                  <a:lnTo>
                    <a:pt x="265" y="421"/>
                  </a:lnTo>
                  <a:lnTo>
                    <a:pt x="269" y="423"/>
                  </a:lnTo>
                  <a:lnTo>
                    <a:pt x="275" y="425"/>
                  </a:lnTo>
                  <a:lnTo>
                    <a:pt x="281" y="427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67" y="386"/>
                  </a:lnTo>
                  <a:lnTo>
                    <a:pt x="252" y="353"/>
                  </a:lnTo>
                  <a:lnTo>
                    <a:pt x="238" y="316"/>
                  </a:lnTo>
                  <a:lnTo>
                    <a:pt x="232" y="277"/>
                  </a:lnTo>
                  <a:lnTo>
                    <a:pt x="236" y="274"/>
                  </a:lnTo>
                  <a:lnTo>
                    <a:pt x="254" y="283"/>
                  </a:lnTo>
                  <a:lnTo>
                    <a:pt x="269" y="295"/>
                  </a:lnTo>
                  <a:lnTo>
                    <a:pt x="283" y="307"/>
                  </a:lnTo>
                  <a:lnTo>
                    <a:pt x="296" y="320"/>
                  </a:lnTo>
                  <a:lnTo>
                    <a:pt x="312" y="332"/>
                  </a:lnTo>
                  <a:lnTo>
                    <a:pt x="329" y="345"/>
                  </a:lnTo>
                  <a:lnTo>
                    <a:pt x="349" y="357"/>
                  </a:lnTo>
                  <a:lnTo>
                    <a:pt x="374" y="369"/>
                  </a:lnTo>
                  <a:lnTo>
                    <a:pt x="386" y="370"/>
                  </a:lnTo>
                  <a:lnTo>
                    <a:pt x="397" y="370"/>
                  </a:lnTo>
                  <a:lnTo>
                    <a:pt x="409" y="369"/>
                  </a:lnTo>
                  <a:lnTo>
                    <a:pt x="415" y="361"/>
                  </a:lnTo>
                  <a:lnTo>
                    <a:pt x="409" y="351"/>
                  </a:lnTo>
                  <a:lnTo>
                    <a:pt x="403" y="343"/>
                  </a:lnTo>
                  <a:lnTo>
                    <a:pt x="393" y="336"/>
                  </a:lnTo>
                  <a:lnTo>
                    <a:pt x="384" y="330"/>
                  </a:lnTo>
                  <a:lnTo>
                    <a:pt x="374" y="326"/>
                  </a:lnTo>
                  <a:lnTo>
                    <a:pt x="362" y="320"/>
                  </a:lnTo>
                  <a:lnTo>
                    <a:pt x="349" y="314"/>
                  </a:lnTo>
                  <a:lnTo>
                    <a:pt x="337" y="308"/>
                  </a:lnTo>
                  <a:lnTo>
                    <a:pt x="327" y="303"/>
                  </a:lnTo>
                  <a:lnTo>
                    <a:pt x="320" y="295"/>
                  </a:lnTo>
                  <a:lnTo>
                    <a:pt x="310" y="287"/>
                  </a:lnTo>
                  <a:lnTo>
                    <a:pt x="300" y="279"/>
                  </a:lnTo>
                  <a:lnTo>
                    <a:pt x="293" y="270"/>
                  </a:lnTo>
                  <a:lnTo>
                    <a:pt x="285" y="260"/>
                  </a:lnTo>
                  <a:lnTo>
                    <a:pt x="277" y="250"/>
                  </a:lnTo>
                  <a:lnTo>
                    <a:pt x="271" y="239"/>
                  </a:lnTo>
                  <a:lnTo>
                    <a:pt x="283" y="239"/>
                  </a:lnTo>
                  <a:lnTo>
                    <a:pt x="293" y="245"/>
                  </a:lnTo>
                  <a:lnTo>
                    <a:pt x="300" y="250"/>
                  </a:lnTo>
                  <a:lnTo>
                    <a:pt x="310" y="256"/>
                  </a:lnTo>
                  <a:lnTo>
                    <a:pt x="324" y="266"/>
                  </a:lnTo>
                  <a:lnTo>
                    <a:pt x="335" y="272"/>
                  </a:lnTo>
                  <a:lnTo>
                    <a:pt x="349" y="279"/>
                  </a:lnTo>
                  <a:lnTo>
                    <a:pt x="360" y="283"/>
                  </a:lnTo>
                  <a:lnTo>
                    <a:pt x="374" y="289"/>
                  </a:lnTo>
                  <a:lnTo>
                    <a:pt x="389" y="293"/>
                  </a:lnTo>
                  <a:lnTo>
                    <a:pt x="407" y="297"/>
                  </a:lnTo>
                  <a:lnTo>
                    <a:pt x="426" y="301"/>
                  </a:lnTo>
                  <a:lnTo>
                    <a:pt x="436" y="303"/>
                  </a:lnTo>
                  <a:lnTo>
                    <a:pt x="448" y="305"/>
                  </a:lnTo>
                  <a:lnTo>
                    <a:pt x="457" y="305"/>
                  </a:lnTo>
                  <a:lnTo>
                    <a:pt x="465" y="297"/>
                  </a:lnTo>
                  <a:lnTo>
                    <a:pt x="459" y="283"/>
                  </a:lnTo>
                  <a:lnTo>
                    <a:pt x="451" y="277"/>
                  </a:lnTo>
                  <a:lnTo>
                    <a:pt x="438" y="272"/>
                  </a:lnTo>
                  <a:lnTo>
                    <a:pt x="422" y="270"/>
                  </a:lnTo>
                  <a:lnTo>
                    <a:pt x="409" y="266"/>
                  </a:lnTo>
                  <a:lnTo>
                    <a:pt x="393" y="260"/>
                  </a:lnTo>
                  <a:lnTo>
                    <a:pt x="380" y="254"/>
                  </a:lnTo>
                  <a:lnTo>
                    <a:pt x="366" y="248"/>
                  </a:lnTo>
                  <a:lnTo>
                    <a:pt x="355" y="241"/>
                  </a:lnTo>
                  <a:lnTo>
                    <a:pt x="343" y="231"/>
                  </a:lnTo>
                  <a:lnTo>
                    <a:pt x="333" y="219"/>
                  </a:lnTo>
                  <a:lnTo>
                    <a:pt x="327" y="206"/>
                  </a:lnTo>
                  <a:lnTo>
                    <a:pt x="335" y="206"/>
                  </a:lnTo>
                  <a:lnTo>
                    <a:pt x="341" y="208"/>
                  </a:lnTo>
                  <a:lnTo>
                    <a:pt x="347" y="210"/>
                  </a:lnTo>
                  <a:lnTo>
                    <a:pt x="351" y="214"/>
                  </a:lnTo>
                  <a:lnTo>
                    <a:pt x="356" y="215"/>
                  </a:lnTo>
                  <a:lnTo>
                    <a:pt x="364" y="219"/>
                  </a:lnTo>
                  <a:lnTo>
                    <a:pt x="374" y="221"/>
                  </a:lnTo>
                  <a:lnTo>
                    <a:pt x="386" y="223"/>
                  </a:lnTo>
                  <a:lnTo>
                    <a:pt x="399" y="223"/>
                  </a:lnTo>
                  <a:lnTo>
                    <a:pt x="413" y="223"/>
                  </a:lnTo>
                  <a:lnTo>
                    <a:pt x="426" y="223"/>
                  </a:lnTo>
                  <a:lnTo>
                    <a:pt x="440" y="221"/>
                  </a:lnTo>
                  <a:lnTo>
                    <a:pt x="453" y="219"/>
                  </a:lnTo>
                  <a:lnTo>
                    <a:pt x="463" y="215"/>
                  </a:lnTo>
                  <a:lnTo>
                    <a:pt x="471" y="212"/>
                  </a:lnTo>
                  <a:lnTo>
                    <a:pt x="475" y="206"/>
                  </a:lnTo>
                  <a:lnTo>
                    <a:pt x="465" y="194"/>
                  </a:lnTo>
                  <a:lnTo>
                    <a:pt x="453" y="190"/>
                  </a:lnTo>
                  <a:lnTo>
                    <a:pt x="440" y="192"/>
                  </a:lnTo>
                  <a:lnTo>
                    <a:pt x="424" y="192"/>
                  </a:lnTo>
                  <a:lnTo>
                    <a:pt x="387" y="192"/>
                  </a:lnTo>
                  <a:lnTo>
                    <a:pt x="353" y="183"/>
                  </a:lnTo>
                  <a:lnTo>
                    <a:pt x="320" y="167"/>
                  </a:lnTo>
                  <a:lnTo>
                    <a:pt x="289" y="146"/>
                  </a:lnTo>
                  <a:lnTo>
                    <a:pt x="260" y="122"/>
                  </a:lnTo>
                  <a:lnTo>
                    <a:pt x="232" y="97"/>
                  </a:lnTo>
                  <a:lnTo>
                    <a:pt x="205" y="70"/>
                  </a:lnTo>
                  <a:lnTo>
                    <a:pt x="178" y="47"/>
                  </a:lnTo>
                  <a:lnTo>
                    <a:pt x="172" y="35"/>
                  </a:lnTo>
                  <a:lnTo>
                    <a:pt x="167" y="24"/>
                  </a:lnTo>
                  <a:lnTo>
                    <a:pt x="161" y="12"/>
                  </a:lnTo>
                  <a:lnTo>
                    <a:pt x="155" y="0"/>
                  </a:lnTo>
                  <a:lnTo>
                    <a:pt x="141" y="2"/>
                  </a:lnTo>
                  <a:lnTo>
                    <a:pt x="128" y="4"/>
                  </a:lnTo>
                  <a:lnTo>
                    <a:pt x="114" y="6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6" y="12"/>
                  </a:lnTo>
                  <a:lnTo>
                    <a:pt x="64" y="16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07"/>
            <p:cNvSpPr>
              <a:spLocks/>
            </p:cNvSpPr>
            <p:nvPr/>
          </p:nvSpPr>
          <p:spPr bwMode="auto">
            <a:xfrm>
              <a:off x="3830638" y="2565400"/>
              <a:ext cx="315913" cy="268288"/>
            </a:xfrm>
            <a:custGeom>
              <a:avLst/>
              <a:gdLst/>
              <a:ahLst/>
              <a:cxnLst>
                <a:cxn ang="0">
                  <a:pos x="188" y="155"/>
                </a:cxn>
                <a:cxn ang="0">
                  <a:pos x="172" y="155"/>
                </a:cxn>
                <a:cxn ang="0">
                  <a:pos x="159" y="155"/>
                </a:cxn>
                <a:cxn ang="0">
                  <a:pos x="143" y="157"/>
                </a:cxn>
                <a:cxn ang="0">
                  <a:pos x="130" y="159"/>
                </a:cxn>
                <a:cxn ang="0">
                  <a:pos x="114" y="161"/>
                </a:cxn>
                <a:cxn ang="0">
                  <a:pos x="99" y="163"/>
                </a:cxn>
                <a:cxn ang="0">
                  <a:pos x="83" y="167"/>
                </a:cxn>
                <a:cxn ang="0">
                  <a:pos x="68" y="169"/>
                </a:cxn>
                <a:cxn ang="0">
                  <a:pos x="58" y="167"/>
                </a:cxn>
                <a:cxn ang="0">
                  <a:pos x="50" y="165"/>
                </a:cxn>
                <a:cxn ang="0">
                  <a:pos x="41" y="161"/>
                </a:cxn>
                <a:cxn ang="0">
                  <a:pos x="31" y="157"/>
                </a:cxn>
                <a:cxn ang="0">
                  <a:pos x="21" y="153"/>
                </a:cxn>
                <a:cxn ang="0">
                  <a:pos x="13" y="147"/>
                </a:cxn>
                <a:cxn ang="0">
                  <a:pos x="6" y="141"/>
                </a:cxn>
                <a:cxn ang="0">
                  <a:pos x="0" y="134"/>
                </a:cxn>
                <a:cxn ang="0">
                  <a:pos x="0" y="126"/>
                </a:cxn>
                <a:cxn ang="0">
                  <a:pos x="0" y="118"/>
                </a:cxn>
                <a:cxn ang="0">
                  <a:pos x="2" y="110"/>
                </a:cxn>
                <a:cxn ang="0">
                  <a:pos x="0" y="105"/>
                </a:cxn>
                <a:cxn ang="0">
                  <a:pos x="31" y="0"/>
                </a:cxn>
                <a:cxn ang="0">
                  <a:pos x="105" y="0"/>
                </a:cxn>
                <a:cxn ang="0">
                  <a:pos x="135" y="35"/>
                </a:cxn>
                <a:cxn ang="0">
                  <a:pos x="135" y="43"/>
                </a:cxn>
                <a:cxn ang="0">
                  <a:pos x="135" y="48"/>
                </a:cxn>
                <a:cxn ang="0">
                  <a:pos x="135" y="54"/>
                </a:cxn>
                <a:cxn ang="0">
                  <a:pos x="139" y="60"/>
                </a:cxn>
                <a:cxn ang="0">
                  <a:pos x="141" y="64"/>
                </a:cxn>
                <a:cxn ang="0">
                  <a:pos x="135" y="72"/>
                </a:cxn>
                <a:cxn ang="0">
                  <a:pos x="134" y="81"/>
                </a:cxn>
                <a:cxn ang="0">
                  <a:pos x="132" y="89"/>
                </a:cxn>
                <a:cxn ang="0">
                  <a:pos x="124" y="97"/>
                </a:cxn>
                <a:cxn ang="0">
                  <a:pos x="118" y="103"/>
                </a:cxn>
                <a:cxn ang="0">
                  <a:pos x="116" y="108"/>
                </a:cxn>
                <a:cxn ang="0">
                  <a:pos x="116" y="116"/>
                </a:cxn>
                <a:cxn ang="0">
                  <a:pos x="114" y="122"/>
                </a:cxn>
                <a:cxn ang="0">
                  <a:pos x="122" y="134"/>
                </a:cxn>
                <a:cxn ang="0">
                  <a:pos x="132" y="139"/>
                </a:cxn>
                <a:cxn ang="0">
                  <a:pos x="141" y="143"/>
                </a:cxn>
                <a:cxn ang="0">
                  <a:pos x="153" y="143"/>
                </a:cxn>
                <a:cxn ang="0">
                  <a:pos x="165" y="143"/>
                </a:cxn>
                <a:cxn ang="0">
                  <a:pos x="176" y="143"/>
                </a:cxn>
                <a:cxn ang="0">
                  <a:pos x="188" y="141"/>
                </a:cxn>
                <a:cxn ang="0">
                  <a:pos x="199" y="141"/>
                </a:cxn>
                <a:cxn ang="0">
                  <a:pos x="197" y="139"/>
                </a:cxn>
                <a:cxn ang="0">
                  <a:pos x="196" y="138"/>
                </a:cxn>
                <a:cxn ang="0">
                  <a:pos x="194" y="138"/>
                </a:cxn>
                <a:cxn ang="0">
                  <a:pos x="192" y="136"/>
                </a:cxn>
                <a:cxn ang="0">
                  <a:pos x="192" y="147"/>
                </a:cxn>
                <a:cxn ang="0">
                  <a:pos x="188" y="155"/>
                </a:cxn>
              </a:cxnLst>
              <a:rect l="0" t="0" r="r" b="b"/>
              <a:pathLst>
                <a:path w="199" h="169">
                  <a:moveTo>
                    <a:pt x="188" y="155"/>
                  </a:moveTo>
                  <a:lnTo>
                    <a:pt x="172" y="155"/>
                  </a:lnTo>
                  <a:lnTo>
                    <a:pt x="159" y="155"/>
                  </a:lnTo>
                  <a:lnTo>
                    <a:pt x="143" y="157"/>
                  </a:lnTo>
                  <a:lnTo>
                    <a:pt x="130" y="159"/>
                  </a:lnTo>
                  <a:lnTo>
                    <a:pt x="114" y="161"/>
                  </a:lnTo>
                  <a:lnTo>
                    <a:pt x="99" y="163"/>
                  </a:lnTo>
                  <a:lnTo>
                    <a:pt x="83" y="167"/>
                  </a:lnTo>
                  <a:lnTo>
                    <a:pt x="68" y="169"/>
                  </a:lnTo>
                  <a:lnTo>
                    <a:pt x="58" y="167"/>
                  </a:lnTo>
                  <a:lnTo>
                    <a:pt x="50" y="165"/>
                  </a:lnTo>
                  <a:lnTo>
                    <a:pt x="41" y="161"/>
                  </a:lnTo>
                  <a:lnTo>
                    <a:pt x="31" y="157"/>
                  </a:lnTo>
                  <a:lnTo>
                    <a:pt x="21" y="153"/>
                  </a:lnTo>
                  <a:lnTo>
                    <a:pt x="13" y="147"/>
                  </a:lnTo>
                  <a:lnTo>
                    <a:pt x="6" y="141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2" y="110"/>
                  </a:lnTo>
                  <a:lnTo>
                    <a:pt x="0" y="105"/>
                  </a:lnTo>
                  <a:lnTo>
                    <a:pt x="31" y="0"/>
                  </a:lnTo>
                  <a:lnTo>
                    <a:pt x="105" y="0"/>
                  </a:lnTo>
                  <a:lnTo>
                    <a:pt x="135" y="35"/>
                  </a:lnTo>
                  <a:lnTo>
                    <a:pt x="135" y="43"/>
                  </a:lnTo>
                  <a:lnTo>
                    <a:pt x="135" y="48"/>
                  </a:lnTo>
                  <a:lnTo>
                    <a:pt x="135" y="54"/>
                  </a:lnTo>
                  <a:lnTo>
                    <a:pt x="139" y="60"/>
                  </a:lnTo>
                  <a:lnTo>
                    <a:pt x="141" y="64"/>
                  </a:lnTo>
                  <a:lnTo>
                    <a:pt x="135" y="72"/>
                  </a:lnTo>
                  <a:lnTo>
                    <a:pt x="134" y="81"/>
                  </a:lnTo>
                  <a:lnTo>
                    <a:pt x="132" y="89"/>
                  </a:lnTo>
                  <a:lnTo>
                    <a:pt x="124" y="97"/>
                  </a:lnTo>
                  <a:lnTo>
                    <a:pt x="118" y="103"/>
                  </a:lnTo>
                  <a:lnTo>
                    <a:pt x="116" y="108"/>
                  </a:lnTo>
                  <a:lnTo>
                    <a:pt x="116" y="116"/>
                  </a:lnTo>
                  <a:lnTo>
                    <a:pt x="114" y="122"/>
                  </a:lnTo>
                  <a:lnTo>
                    <a:pt x="122" y="134"/>
                  </a:lnTo>
                  <a:lnTo>
                    <a:pt x="132" y="139"/>
                  </a:lnTo>
                  <a:lnTo>
                    <a:pt x="141" y="143"/>
                  </a:lnTo>
                  <a:lnTo>
                    <a:pt x="153" y="143"/>
                  </a:lnTo>
                  <a:lnTo>
                    <a:pt x="165" y="143"/>
                  </a:lnTo>
                  <a:lnTo>
                    <a:pt x="176" y="143"/>
                  </a:lnTo>
                  <a:lnTo>
                    <a:pt x="188" y="141"/>
                  </a:lnTo>
                  <a:lnTo>
                    <a:pt x="199" y="141"/>
                  </a:lnTo>
                  <a:lnTo>
                    <a:pt x="197" y="139"/>
                  </a:lnTo>
                  <a:lnTo>
                    <a:pt x="196" y="138"/>
                  </a:lnTo>
                  <a:lnTo>
                    <a:pt x="194" y="138"/>
                  </a:lnTo>
                  <a:lnTo>
                    <a:pt x="192" y="136"/>
                  </a:lnTo>
                  <a:lnTo>
                    <a:pt x="192" y="147"/>
                  </a:lnTo>
                  <a:lnTo>
                    <a:pt x="188" y="155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010"/>
            <p:cNvSpPr>
              <a:spLocks/>
            </p:cNvSpPr>
            <p:nvPr/>
          </p:nvSpPr>
          <p:spPr bwMode="auto">
            <a:xfrm>
              <a:off x="5559425" y="2451100"/>
              <a:ext cx="69850" cy="173038"/>
            </a:xfrm>
            <a:custGeom>
              <a:avLst/>
              <a:gdLst/>
              <a:ahLst/>
              <a:cxnLst>
                <a:cxn ang="0">
                  <a:pos x="27" y="45"/>
                </a:cxn>
                <a:cxn ang="0">
                  <a:pos x="32" y="62"/>
                </a:cxn>
                <a:cxn ang="0">
                  <a:pos x="40" y="78"/>
                </a:cxn>
                <a:cxn ang="0">
                  <a:pos x="44" y="93"/>
                </a:cxn>
                <a:cxn ang="0">
                  <a:pos x="40" y="109"/>
                </a:cxn>
                <a:cxn ang="0">
                  <a:pos x="27" y="84"/>
                </a:cxn>
                <a:cxn ang="0">
                  <a:pos x="17" y="57"/>
                </a:cxn>
                <a:cxn ang="0">
                  <a:pos x="9" y="27"/>
                </a:cxn>
                <a:cxn ang="0">
                  <a:pos x="0" y="0"/>
                </a:cxn>
                <a:cxn ang="0">
                  <a:pos x="9" y="8"/>
                </a:cxn>
                <a:cxn ang="0">
                  <a:pos x="15" y="20"/>
                </a:cxn>
                <a:cxn ang="0">
                  <a:pos x="19" y="33"/>
                </a:cxn>
                <a:cxn ang="0">
                  <a:pos x="27" y="45"/>
                </a:cxn>
              </a:cxnLst>
              <a:rect l="0" t="0" r="r" b="b"/>
              <a:pathLst>
                <a:path w="44" h="109">
                  <a:moveTo>
                    <a:pt x="27" y="45"/>
                  </a:moveTo>
                  <a:lnTo>
                    <a:pt x="32" y="62"/>
                  </a:lnTo>
                  <a:lnTo>
                    <a:pt x="40" y="78"/>
                  </a:lnTo>
                  <a:lnTo>
                    <a:pt x="44" y="93"/>
                  </a:lnTo>
                  <a:lnTo>
                    <a:pt x="40" y="109"/>
                  </a:lnTo>
                  <a:lnTo>
                    <a:pt x="27" y="84"/>
                  </a:lnTo>
                  <a:lnTo>
                    <a:pt x="17" y="57"/>
                  </a:lnTo>
                  <a:lnTo>
                    <a:pt x="9" y="27"/>
                  </a:lnTo>
                  <a:lnTo>
                    <a:pt x="0" y="0"/>
                  </a:lnTo>
                  <a:lnTo>
                    <a:pt x="9" y="8"/>
                  </a:lnTo>
                  <a:lnTo>
                    <a:pt x="15" y="20"/>
                  </a:lnTo>
                  <a:lnTo>
                    <a:pt x="19" y="33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15"/>
            <p:cNvSpPr>
              <a:spLocks/>
            </p:cNvSpPr>
            <p:nvPr/>
          </p:nvSpPr>
          <p:spPr bwMode="auto">
            <a:xfrm>
              <a:off x="3525838" y="2890838"/>
              <a:ext cx="373063" cy="252413"/>
            </a:xfrm>
            <a:custGeom>
              <a:avLst/>
              <a:gdLst/>
              <a:ahLst/>
              <a:cxnLst>
                <a:cxn ang="0">
                  <a:pos x="235" y="37"/>
                </a:cxn>
                <a:cxn ang="0">
                  <a:pos x="233" y="64"/>
                </a:cxn>
                <a:cxn ang="0">
                  <a:pos x="225" y="91"/>
                </a:cxn>
                <a:cxn ang="0">
                  <a:pos x="215" y="117"/>
                </a:cxn>
                <a:cxn ang="0">
                  <a:pos x="209" y="142"/>
                </a:cxn>
                <a:cxn ang="0">
                  <a:pos x="202" y="142"/>
                </a:cxn>
                <a:cxn ang="0">
                  <a:pos x="194" y="144"/>
                </a:cxn>
                <a:cxn ang="0">
                  <a:pos x="184" y="146"/>
                </a:cxn>
                <a:cxn ang="0">
                  <a:pos x="176" y="146"/>
                </a:cxn>
                <a:cxn ang="0">
                  <a:pos x="169" y="148"/>
                </a:cxn>
                <a:cxn ang="0">
                  <a:pos x="161" y="146"/>
                </a:cxn>
                <a:cxn ang="0">
                  <a:pos x="155" y="142"/>
                </a:cxn>
                <a:cxn ang="0">
                  <a:pos x="149" y="136"/>
                </a:cxn>
                <a:cxn ang="0">
                  <a:pos x="140" y="132"/>
                </a:cxn>
                <a:cxn ang="0">
                  <a:pos x="130" y="128"/>
                </a:cxn>
                <a:cxn ang="0">
                  <a:pos x="118" y="124"/>
                </a:cxn>
                <a:cxn ang="0">
                  <a:pos x="107" y="120"/>
                </a:cxn>
                <a:cxn ang="0">
                  <a:pos x="95" y="119"/>
                </a:cxn>
                <a:cxn ang="0">
                  <a:pos x="83" y="117"/>
                </a:cxn>
                <a:cxn ang="0">
                  <a:pos x="72" y="115"/>
                </a:cxn>
                <a:cxn ang="0">
                  <a:pos x="62" y="113"/>
                </a:cxn>
                <a:cxn ang="0">
                  <a:pos x="70" y="119"/>
                </a:cxn>
                <a:cxn ang="0">
                  <a:pos x="68" y="119"/>
                </a:cxn>
                <a:cxn ang="0">
                  <a:pos x="68" y="117"/>
                </a:cxn>
                <a:cxn ang="0">
                  <a:pos x="66" y="117"/>
                </a:cxn>
                <a:cxn ang="0">
                  <a:pos x="64" y="117"/>
                </a:cxn>
                <a:cxn ang="0">
                  <a:pos x="62" y="119"/>
                </a:cxn>
                <a:cxn ang="0">
                  <a:pos x="70" y="122"/>
                </a:cxn>
                <a:cxn ang="0">
                  <a:pos x="78" y="128"/>
                </a:cxn>
                <a:cxn ang="0">
                  <a:pos x="85" y="132"/>
                </a:cxn>
                <a:cxn ang="0">
                  <a:pos x="95" y="138"/>
                </a:cxn>
                <a:cxn ang="0">
                  <a:pos x="103" y="142"/>
                </a:cxn>
                <a:cxn ang="0">
                  <a:pos x="111" y="146"/>
                </a:cxn>
                <a:cxn ang="0">
                  <a:pos x="120" y="148"/>
                </a:cxn>
                <a:cxn ang="0">
                  <a:pos x="128" y="148"/>
                </a:cxn>
                <a:cxn ang="0">
                  <a:pos x="126" y="150"/>
                </a:cxn>
                <a:cxn ang="0">
                  <a:pos x="0" y="159"/>
                </a:cxn>
                <a:cxn ang="0">
                  <a:pos x="10" y="120"/>
                </a:cxn>
                <a:cxn ang="0">
                  <a:pos x="21" y="80"/>
                </a:cxn>
                <a:cxn ang="0">
                  <a:pos x="29" y="41"/>
                </a:cxn>
                <a:cxn ang="0">
                  <a:pos x="35" y="0"/>
                </a:cxn>
                <a:cxn ang="0">
                  <a:pos x="60" y="4"/>
                </a:cxn>
                <a:cxn ang="0">
                  <a:pos x="85" y="8"/>
                </a:cxn>
                <a:cxn ang="0">
                  <a:pos x="111" y="12"/>
                </a:cxn>
                <a:cxn ang="0">
                  <a:pos x="136" y="18"/>
                </a:cxn>
                <a:cxn ang="0">
                  <a:pos x="161" y="22"/>
                </a:cxn>
                <a:cxn ang="0">
                  <a:pos x="186" y="27"/>
                </a:cxn>
                <a:cxn ang="0">
                  <a:pos x="211" y="31"/>
                </a:cxn>
                <a:cxn ang="0">
                  <a:pos x="235" y="37"/>
                </a:cxn>
              </a:cxnLst>
              <a:rect l="0" t="0" r="r" b="b"/>
              <a:pathLst>
                <a:path w="235" h="159">
                  <a:moveTo>
                    <a:pt x="235" y="37"/>
                  </a:moveTo>
                  <a:lnTo>
                    <a:pt x="233" y="64"/>
                  </a:lnTo>
                  <a:lnTo>
                    <a:pt x="225" y="91"/>
                  </a:lnTo>
                  <a:lnTo>
                    <a:pt x="215" y="117"/>
                  </a:lnTo>
                  <a:lnTo>
                    <a:pt x="209" y="142"/>
                  </a:lnTo>
                  <a:lnTo>
                    <a:pt x="202" y="142"/>
                  </a:lnTo>
                  <a:lnTo>
                    <a:pt x="194" y="144"/>
                  </a:lnTo>
                  <a:lnTo>
                    <a:pt x="184" y="146"/>
                  </a:lnTo>
                  <a:lnTo>
                    <a:pt x="176" y="146"/>
                  </a:lnTo>
                  <a:lnTo>
                    <a:pt x="169" y="148"/>
                  </a:lnTo>
                  <a:lnTo>
                    <a:pt x="161" y="146"/>
                  </a:lnTo>
                  <a:lnTo>
                    <a:pt x="155" y="142"/>
                  </a:lnTo>
                  <a:lnTo>
                    <a:pt x="149" y="136"/>
                  </a:lnTo>
                  <a:lnTo>
                    <a:pt x="140" y="132"/>
                  </a:lnTo>
                  <a:lnTo>
                    <a:pt x="130" y="128"/>
                  </a:lnTo>
                  <a:lnTo>
                    <a:pt x="118" y="124"/>
                  </a:lnTo>
                  <a:lnTo>
                    <a:pt x="107" y="120"/>
                  </a:lnTo>
                  <a:lnTo>
                    <a:pt x="95" y="119"/>
                  </a:lnTo>
                  <a:lnTo>
                    <a:pt x="83" y="117"/>
                  </a:lnTo>
                  <a:lnTo>
                    <a:pt x="72" y="115"/>
                  </a:lnTo>
                  <a:lnTo>
                    <a:pt x="62" y="113"/>
                  </a:lnTo>
                  <a:lnTo>
                    <a:pt x="70" y="119"/>
                  </a:lnTo>
                  <a:lnTo>
                    <a:pt x="68" y="119"/>
                  </a:lnTo>
                  <a:lnTo>
                    <a:pt x="68" y="117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70" y="122"/>
                  </a:lnTo>
                  <a:lnTo>
                    <a:pt x="78" y="128"/>
                  </a:lnTo>
                  <a:lnTo>
                    <a:pt x="85" y="132"/>
                  </a:lnTo>
                  <a:lnTo>
                    <a:pt x="95" y="138"/>
                  </a:lnTo>
                  <a:lnTo>
                    <a:pt x="103" y="142"/>
                  </a:lnTo>
                  <a:lnTo>
                    <a:pt x="111" y="146"/>
                  </a:lnTo>
                  <a:lnTo>
                    <a:pt x="120" y="148"/>
                  </a:lnTo>
                  <a:lnTo>
                    <a:pt x="128" y="148"/>
                  </a:lnTo>
                  <a:lnTo>
                    <a:pt x="126" y="150"/>
                  </a:lnTo>
                  <a:lnTo>
                    <a:pt x="0" y="159"/>
                  </a:lnTo>
                  <a:lnTo>
                    <a:pt x="10" y="120"/>
                  </a:lnTo>
                  <a:lnTo>
                    <a:pt x="21" y="80"/>
                  </a:lnTo>
                  <a:lnTo>
                    <a:pt x="29" y="41"/>
                  </a:lnTo>
                  <a:lnTo>
                    <a:pt x="35" y="0"/>
                  </a:lnTo>
                  <a:lnTo>
                    <a:pt x="60" y="4"/>
                  </a:lnTo>
                  <a:lnTo>
                    <a:pt x="85" y="8"/>
                  </a:lnTo>
                  <a:lnTo>
                    <a:pt x="111" y="12"/>
                  </a:lnTo>
                  <a:lnTo>
                    <a:pt x="136" y="18"/>
                  </a:lnTo>
                  <a:lnTo>
                    <a:pt x="161" y="22"/>
                  </a:lnTo>
                  <a:lnTo>
                    <a:pt x="186" y="27"/>
                  </a:lnTo>
                  <a:lnTo>
                    <a:pt x="211" y="31"/>
                  </a:lnTo>
                  <a:lnTo>
                    <a:pt x="235" y="3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16"/>
            <p:cNvSpPr>
              <a:spLocks/>
            </p:cNvSpPr>
            <p:nvPr/>
          </p:nvSpPr>
          <p:spPr bwMode="auto">
            <a:xfrm>
              <a:off x="4903788" y="3011488"/>
              <a:ext cx="82550" cy="82550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52" y="21"/>
                </a:cxn>
                <a:cxn ang="0">
                  <a:pos x="48" y="29"/>
                </a:cxn>
                <a:cxn ang="0">
                  <a:pos x="44" y="35"/>
                </a:cxn>
                <a:cxn ang="0">
                  <a:pos x="43" y="44"/>
                </a:cxn>
                <a:cxn ang="0">
                  <a:pos x="35" y="50"/>
                </a:cxn>
                <a:cxn ang="0">
                  <a:pos x="27" y="52"/>
                </a:cxn>
                <a:cxn ang="0">
                  <a:pos x="17" y="52"/>
                </a:cxn>
                <a:cxn ang="0">
                  <a:pos x="10" y="48"/>
                </a:cxn>
                <a:cxn ang="0">
                  <a:pos x="4" y="41"/>
                </a:cxn>
                <a:cxn ang="0">
                  <a:pos x="0" y="33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10" y="10"/>
                </a:cxn>
                <a:cxn ang="0">
                  <a:pos x="17" y="6"/>
                </a:cxn>
                <a:cxn ang="0">
                  <a:pos x="25" y="2"/>
                </a:cxn>
                <a:cxn ang="0">
                  <a:pos x="33" y="0"/>
                </a:cxn>
                <a:cxn ang="0">
                  <a:pos x="39" y="2"/>
                </a:cxn>
                <a:cxn ang="0">
                  <a:pos x="44" y="4"/>
                </a:cxn>
                <a:cxn ang="0">
                  <a:pos x="48" y="8"/>
                </a:cxn>
                <a:cxn ang="0">
                  <a:pos x="52" y="12"/>
                </a:cxn>
              </a:cxnLst>
              <a:rect l="0" t="0" r="r" b="b"/>
              <a:pathLst>
                <a:path w="52" h="52">
                  <a:moveTo>
                    <a:pt x="52" y="12"/>
                  </a:moveTo>
                  <a:lnTo>
                    <a:pt x="52" y="21"/>
                  </a:lnTo>
                  <a:lnTo>
                    <a:pt x="48" y="29"/>
                  </a:lnTo>
                  <a:lnTo>
                    <a:pt x="44" y="35"/>
                  </a:lnTo>
                  <a:lnTo>
                    <a:pt x="43" y="44"/>
                  </a:lnTo>
                  <a:lnTo>
                    <a:pt x="35" y="50"/>
                  </a:lnTo>
                  <a:lnTo>
                    <a:pt x="27" y="52"/>
                  </a:lnTo>
                  <a:lnTo>
                    <a:pt x="17" y="52"/>
                  </a:lnTo>
                  <a:lnTo>
                    <a:pt x="10" y="48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17"/>
            <p:cNvSpPr>
              <a:spLocks/>
            </p:cNvSpPr>
            <p:nvPr/>
          </p:nvSpPr>
          <p:spPr bwMode="auto">
            <a:xfrm>
              <a:off x="4940300" y="3051175"/>
              <a:ext cx="25400" cy="2540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6" y="6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18"/>
            <p:cNvSpPr>
              <a:spLocks/>
            </p:cNvSpPr>
            <p:nvPr/>
          </p:nvSpPr>
          <p:spPr bwMode="auto">
            <a:xfrm>
              <a:off x="3762375" y="3195638"/>
              <a:ext cx="277813" cy="230188"/>
            </a:xfrm>
            <a:custGeom>
              <a:avLst/>
              <a:gdLst/>
              <a:ahLst/>
              <a:cxnLst>
                <a:cxn ang="0">
                  <a:pos x="165" y="23"/>
                </a:cxn>
                <a:cxn ang="0">
                  <a:pos x="144" y="39"/>
                </a:cxn>
                <a:cxn ang="0">
                  <a:pos x="124" y="54"/>
                </a:cxn>
                <a:cxn ang="0">
                  <a:pos x="105" y="70"/>
                </a:cxn>
                <a:cxn ang="0">
                  <a:pos x="86" y="87"/>
                </a:cxn>
                <a:cxn ang="0">
                  <a:pos x="66" y="103"/>
                </a:cxn>
                <a:cxn ang="0">
                  <a:pos x="49" y="118"/>
                </a:cxn>
                <a:cxn ang="0">
                  <a:pos x="29" y="132"/>
                </a:cxn>
                <a:cxn ang="0">
                  <a:pos x="8" y="145"/>
                </a:cxn>
                <a:cxn ang="0">
                  <a:pos x="0" y="145"/>
                </a:cxn>
                <a:cxn ang="0">
                  <a:pos x="18" y="124"/>
                </a:cxn>
                <a:cxn ang="0">
                  <a:pos x="37" y="103"/>
                </a:cxn>
                <a:cxn ang="0">
                  <a:pos x="56" y="80"/>
                </a:cxn>
                <a:cxn ang="0">
                  <a:pos x="78" y="60"/>
                </a:cxn>
                <a:cxn ang="0">
                  <a:pos x="101" y="41"/>
                </a:cxn>
                <a:cxn ang="0">
                  <a:pos x="124" y="23"/>
                </a:cxn>
                <a:cxn ang="0">
                  <a:pos x="148" y="10"/>
                </a:cxn>
                <a:cxn ang="0">
                  <a:pos x="173" y="0"/>
                </a:cxn>
                <a:cxn ang="0">
                  <a:pos x="175" y="6"/>
                </a:cxn>
                <a:cxn ang="0">
                  <a:pos x="171" y="12"/>
                </a:cxn>
                <a:cxn ang="0">
                  <a:pos x="167" y="18"/>
                </a:cxn>
                <a:cxn ang="0">
                  <a:pos x="165" y="23"/>
                </a:cxn>
              </a:cxnLst>
              <a:rect l="0" t="0" r="r" b="b"/>
              <a:pathLst>
                <a:path w="175" h="145">
                  <a:moveTo>
                    <a:pt x="165" y="23"/>
                  </a:moveTo>
                  <a:lnTo>
                    <a:pt x="144" y="39"/>
                  </a:lnTo>
                  <a:lnTo>
                    <a:pt x="124" y="54"/>
                  </a:lnTo>
                  <a:lnTo>
                    <a:pt x="105" y="70"/>
                  </a:lnTo>
                  <a:lnTo>
                    <a:pt x="86" y="87"/>
                  </a:lnTo>
                  <a:lnTo>
                    <a:pt x="66" y="103"/>
                  </a:lnTo>
                  <a:lnTo>
                    <a:pt x="49" y="118"/>
                  </a:lnTo>
                  <a:lnTo>
                    <a:pt x="29" y="132"/>
                  </a:lnTo>
                  <a:lnTo>
                    <a:pt x="8" y="145"/>
                  </a:lnTo>
                  <a:lnTo>
                    <a:pt x="0" y="145"/>
                  </a:lnTo>
                  <a:lnTo>
                    <a:pt x="18" y="124"/>
                  </a:lnTo>
                  <a:lnTo>
                    <a:pt x="37" y="103"/>
                  </a:lnTo>
                  <a:lnTo>
                    <a:pt x="56" y="80"/>
                  </a:lnTo>
                  <a:lnTo>
                    <a:pt x="78" y="60"/>
                  </a:lnTo>
                  <a:lnTo>
                    <a:pt x="101" y="41"/>
                  </a:lnTo>
                  <a:lnTo>
                    <a:pt x="124" y="23"/>
                  </a:lnTo>
                  <a:lnTo>
                    <a:pt x="148" y="10"/>
                  </a:lnTo>
                  <a:lnTo>
                    <a:pt x="173" y="0"/>
                  </a:lnTo>
                  <a:lnTo>
                    <a:pt x="175" y="6"/>
                  </a:lnTo>
                  <a:lnTo>
                    <a:pt x="171" y="12"/>
                  </a:lnTo>
                  <a:lnTo>
                    <a:pt x="167" y="18"/>
                  </a:lnTo>
                  <a:lnTo>
                    <a:pt x="16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743011" y="2401556"/>
              <a:ext cx="547635" cy="547635"/>
            </a:xfrm>
            <a:custGeom>
              <a:avLst/>
              <a:gdLst>
                <a:gd name="connsiteX0" fmla="*/ 0 w 547635"/>
                <a:gd name="connsiteY0" fmla="*/ 205991 h 547635"/>
                <a:gd name="connsiteX1" fmla="*/ 5024 w 547635"/>
                <a:gd name="connsiteY1" fmla="*/ 427055 h 547635"/>
                <a:gd name="connsiteX2" fmla="*/ 10048 w 547635"/>
                <a:gd name="connsiteY2" fmla="*/ 442128 h 547635"/>
                <a:gd name="connsiteX3" fmla="*/ 15073 w 547635"/>
                <a:gd name="connsiteY3" fmla="*/ 462224 h 547635"/>
                <a:gd name="connsiteX4" fmla="*/ 30145 w 547635"/>
                <a:gd name="connsiteY4" fmla="*/ 507442 h 547635"/>
                <a:gd name="connsiteX5" fmla="*/ 35169 w 547635"/>
                <a:gd name="connsiteY5" fmla="*/ 522514 h 547635"/>
                <a:gd name="connsiteX6" fmla="*/ 55266 w 547635"/>
                <a:gd name="connsiteY6" fmla="*/ 547635 h 547635"/>
                <a:gd name="connsiteX7" fmla="*/ 105508 w 547635"/>
                <a:gd name="connsiteY7" fmla="*/ 542611 h 547635"/>
                <a:gd name="connsiteX8" fmla="*/ 135653 w 547635"/>
                <a:gd name="connsiteY8" fmla="*/ 532563 h 547635"/>
                <a:gd name="connsiteX9" fmla="*/ 150725 w 547635"/>
                <a:gd name="connsiteY9" fmla="*/ 522514 h 547635"/>
                <a:gd name="connsiteX10" fmla="*/ 190919 w 547635"/>
                <a:gd name="connsiteY10" fmla="*/ 512466 h 547635"/>
                <a:gd name="connsiteX11" fmla="*/ 221064 w 547635"/>
                <a:gd name="connsiteY11" fmla="*/ 497393 h 547635"/>
                <a:gd name="connsiteX12" fmla="*/ 236136 w 547635"/>
                <a:gd name="connsiteY12" fmla="*/ 487345 h 547635"/>
                <a:gd name="connsiteX13" fmla="*/ 246185 w 547635"/>
                <a:gd name="connsiteY13" fmla="*/ 477297 h 547635"/>
                <a:gd name="connsiteX14" fmla="*/ 276330 w 547635"/>
                <a:gd name="connsiteY14" fmla="*/ 467248 h 547635"/>
                <a:gd name="connsiteX15" fmla="*/ 291402 w 547635"/>
                <a:gd name="connsiteY15" fmla="*/ 457200 h 547635"/>
                <a:gd name="connsiteX16" fmla="*/ 311499 w 547635"/>
                <a:gd name="connsiteY16" fmla="*/ 452176 h 547635"/>
                <a:gd name="connsiteX17" fmla="*/ 326571 w 547635"/>
                <a:gd name="connsiteY17" fmla="*/ 447152 h 547635"/>
                <a:gd name="connsiteX18" fmla="*/ 336620 w 547635"/>
                <a:gd name="connsiteY18" fmla="*/ 437103 h 547635"/>
                <a:gd name="connsiteX19" fmla="*/ 351692 w 547635"/>
                <a:gd name="connsiteY19" fmla="*/ 427055 h 547635"/>
                <a:gd name="connsiteX20" fmla="*/ 361741 w 547635"/>
                <a:gd name="connsiteY20" fmla="*/ 411982 h 547635"/>
                <a:gd name="connsiteX21" fmla="*/ 376813 w 547635"/>
                <a:gd name="connsiteY21" fmla="*/ 401934 h 547635"/>
                <a:gd name="connsiteX22" fmla="*/ 386862 w 547635"/>
                <a:gd name="connsiteY22" fmla="*/ 391886 h 547635"/>
                <a:gd name="connsiteX23" fmla="*/ 427055 w 547635"/>
                <a:gd name="connsiteY23" fmla="*/ 381837 h 547635"/>
                <a:gd name="connsiteX24" fmla="*/ 442127 w 547635"/>
                <a:gd name="connsiteY24" fmla="*/ 371789 h 547635"/>
                <a:gd name="connsiteX25" fmla="*/ 457200 w 547635"/>
                <a:gd name="connsiteY25" fmla="*/ 366765 h 547635"/>
                <a:gd name="connsiteX26" fmla="*/ 487345 w 547635"/>
                <a:gd name="connsiteY26" fmla="*/ 346668 h 547635"/>
                <a:gd name="connsiteX27" fmla="*/ 502418 w 547635"/>
                <a:gd name="connsiteY27" fmla="*/ 336620 h 547635"/>
                <a:gd name="connsiteX28" fmla="*/ 517490 w 547635"/>
                <a:gd name="connsiteY28" fmla="*/ 331596 h 547635"/>
                <a:gd name="connsiteX29" fmla="*/ 537587 w 547635"/>
                <a:gd name="connsiteY29" fmla="*/ 311499 h 547635"/>
                <a:gd name="connsiteX30" fmla="*/ 547635 w 547635"/>
                <a:gd name="connsiteY30" fmla="*/ 281354 h 547635"/>
                <a:gd name="connsiteX31" fmla="*/ 542611 w 547635"/>
                <a:gd name="connsiteY31" fmla="*/ 266281 h 547635"/>
                <a:gd name="connsiteX32" fmla="*/ 522514 w 547635"/>
                <a:gd name="connsiteY32" fmla="*/ 241160 h 547635"/>
                <a:gd name="connsiteX33" fmla="*/ 507442 w 547635"/>
                <a:gd name="connsiteY33" fmla="*/ 231112 h 547635"/>
                <a:gd name="connsiteX34" fmla="*/ 497393 w 547635"/>
                <a:gd name="connsiteY34" fmla="*/ 200967 h 547635"/>
                <a:gd name="connsiteX35" fmla="*/ 492369 w 547635"/>
                <a:gd name="connsiteY35" fmla="*/ 180870 h 547635"/>
                <a:gd name="connsiteX36" fmla="*/ 482321 w 547635"/>
                <a:gd name="connsiteY36" fmla="*/ 150725 h 547635"/>
                <a:gd name="connsiteX37" fmla="*/ 472273 w 547635"/>
                <a:gd name="connsiteY37" fmla="*/ 135653 h 547635"/>
                <a:gd name="connsiteX38" fmla="*/ 467248 w 547635"/>
                <a:gd name="connsiteY38" fmla="*/ 110532 h 547635"/>
                <a:gd name="connsiteX39" fmla="*/ 462224 w 547635"/>
                <a:gd name="connsiteY39" fmla="*/ 80387 h 547635"/>
                <a:gd name="connsiteX40" fmla="*/ 452176 w 547635"/>
                <a:gd name="connsiteY40" fmla="*/ 50242 h 547635"/>
                <a:gd name="connsiteX41" fmla="*/ 437103 w 547635"/>
                <a:gd name="connsiteY41" fmla="*/ 25121 h 547635"/>
                <a:gd name="connsiteX42" fmla="*/ 432079 w 547635"/>
                <a:gd name="connsiteY42" fmla="*/ 10048 h 547635"/>
                <a:gd name="connsiteX43" fmla="*/ 417007 w 547635"/>
                <a:gd name="connsiteY43" fmla="*/ 0 h 547635"/>
                <a:gd name="connsiteX44" fmla="*/ 281354 w 547635"/>
                <a:gd name="connsiteY44" fmla="*/ 5024 h 547635"/>
                <a:gd name="connsiteX45" fmla="*/ 256233 w 547635"/>
                <a:gd name="connsiteY45" fmla="*/ 10048 h 547635"/>
                <a:gd name="connsiteX46" fmla="*/ 170822 w 547635"/>
                <a:gd name="connsiteY46" fmla="*/ 20097 h 547635"/>
                <a:gd name="connsiteX47" fmla="*/ 135653 w 547635"/>
                <a:gd name="connsiteY47" fmla="*/ 30145 h 547635"/>
                <a:gd name="connsiteX48" fmla="*/ 125604 w 547635"/>
                <a:gd name="connsiteY48" fmla="*/ 40193 h 547635"/>
                <a:gd name="connsiteX49" fmla="*/ 110532 w 547635"/>
                <a:gd name="connsiteY49" fmla="*/ 45218 h 547635"/>
                <a:gd name="connsiteX50" fmla="*/ 100484 w 547635"/>
                <a:gd name="connsiteY50" fmla="*/ 60290 h 547635"/>
                <a:gd name="connsiteX51" fmla="*/ 90435 w 547635"/>
                <a:gd name="connsiteY51" fmla="*/ 70339 h 547635"/>
                <a:gd name="connsiteX52" fmla="*/ 65314 w 547635"/>
                <a:gd name="connsiteY52" fmla="*/ 100484 h 547635"/>
                <a:gd name="connsiteX53" fmla="*/ 50242 w 547635"/>
                <a:gd name="connsiteY53" fmla="*/ 130629 h 547635"/>
                <a:gd name="connsiteX54" fmla="*/ 45218 w 547635"/>
                <a:gd name="connsiteY54" fmla="*/ 130629 h 54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7635" h="547635">
                  <a:moveTo>
                    <a:pt x="0" y="205991"/>
                  </a:moveTo>
                  <a:cubicBezTo>
                    <a:pt x="1675" y="279679"/>
                    <a:pt x="1890" y="353415"/>
                    <a:pt x="5024" y="427055"/>
                  </a:cubicBezTo>
                  <a:cubicBezTo>
                    <a:pt x="5249" y="432346"/>
                    <a:pt x="8593" y="437036"/>
                    <a:pt x="10048" y="442128"/>
                  </a:cubicBezTo>
                  <a:cubicBezTo>
                    <a:pt x="11945" y="448767"/>
                    <a:pt x="13089" y="455610"/>
                    <a:pt x="15073" y="462224"/>
                  </a:cubicBezTo>
                  <a:cubicBezTo>
                    <a:pt x="19639" y="477442"/>
                    <a:pt x="25121" y="492369"/>
                    <a:pt x="30145" y="507442"/>
                  </a:cubicBezTo>
                  <a:cubicBezTo>
                    <a:pt x="31820" y="512466"/>
                    <a:pt x="31424" y="518769"/>
                    <a:pt x="35169" y="522514"/>
                  </a:cubicBezTo>
                  <a:cubicBezTo>
                    <a:pt x="49488" y="536833"/>
                    <a:pt x="42590" y="528621"/>
                    <a:pt x="55266" y="547635"/>
                  </a:cubicBezTo>
                  <a:cubicBezTo>
                    <a:pt x="72013" y="545960"/>
                    <a:pt x="88965" y="545713"/>
                    <a:pt x="105508" y="542611"/>
                  </a:cubicBezTo>
                  <a:cubicBezTo>
                    <a:pt x="115918" y="540659"/>
                    <a:pt x="135653" y="532563"/>
                    <a:pt x="135653" y="532563"/>
                  </a:cubicBezTo>
                  <a:cubicBezTo>
                    <a:pt x="140677" y="529213"/>
                    <a:pt x="145050" y="524578"/>
                    <a:pt x="150725" y="522514"/>
                  </a:cubicBezTo>
                  <a:cubicBezTo>
                    <a:pt x="163704" y="517794"/>
                    <a:pt x="190919" y="512466"/>
                    <a:pt x="190919" y="512466"/>
                  </a:cubicBezTo>
                  <a:cubicBezTo>
                    <a:pt x="234111" y="483671"/>
                    <a:pt x="179463" y="518194"/>
                    <a:pt x="221064" y="497393"/>
                  </a:cubicBezTo>
                  <a:cubicBezTo>
                    <a:pt x="226465" y="494693"/>
                    <a:pt x="231421" y="491117"/>
                    <a:pt x="236136" y="487345"/>
                  </a:cubicBezTo>
                  <a:cubicBezTo>
                    <a:pt x="239835" y="484386"/>
                    <a:pt x="241948" y="479415"/>
                    <a:pt x="246185" y="477297"/>
                  </a:cubicBezTo>
                  <a:cubicBezTo>
                    <a:pt x="255659" y="472560"/>
                    <a:pt x="266282" y="470598"/>
                    <a:pt x="276330" y="467248"/>
                  </a:cubicBezTo>
                  <a:cubicBezTo>
                    <a:pt x="282058" y="465338"/>
                    <a:pt x="285852" y="459578"/>
                    <a:pt x="291402" y="457200"/>
                  </a:cubicBezTo>
                  <a:cubicBezTo>
                    <a:pt x="297749" y="454480"/>
                    <a:pt x="304860" y="454073"/>
                    <a:pt x="311499" y="452176"/>
                  </a:cubicBezTo>
                  <a:cubicBezTo>
                    <a:pt x="316591" y="450721"/>
                    <a:pt x="321547" y="448827"/>
                    <a:pt x="326571" y="447152"/>
                  </a:cubicBezTo>
                  <a:cubicBezTo>
                    <a:pt x="329921" y="443802"/>
                    <a:pt x="332921" y="440062"/>
                    <a:pt x="336620" y="437103"/>
                  </a:cubicBezTo>
                  <a:cubicBezTo>
                    <a:pt x="341335" y="433331"/>
                    <a:pt x="347422" y="431325"/>
                    <a:pt x="351692" y="427055"/>
                  </a:cubicBezTo>
                  <a:cubicBezTo>
                    <a:pt x="355962" y="422785"/>
                    <a:pt x="357471" y="416252"/>
                    <a:pt x="361741" y="411982"/>
                  </a:cubicBezTo>
                  <a:cubicBezTo>
                    <a:pt x="366011" y="407712"/>
                    <a:pt x="372098" y="405706"/>
                    <a:pt x="376813" y="401934"/>
                  </a:cubicBezTo>
                  <a:cubicBezTo>
                    <a:pt x="380512" y="398975"/>
                    <a:pt x="382464" y="393645"/>
                    <a:pt x="386862" y="391886"/>
                  </a:cubicBezTo>
                  <a:cubicBezTo>
                    <a:pt x="399684" y="386757"/>
                    <a:pt x="427055" y="381837"/>
                    <a:pt x="427055" y="381837"/>
                  </a:cubicBezTo>
                  <a:cubicBezTo>
                    <a:pt x="432079" y="378488"/>
                    <a:pt x="436726" y="374489"/>
                    <a:pt x="442127" y="371789"/>
                  </a:cubicBezTo>
                  <a:cubicBezTo>
                    <a:pt x="446864" y="369421"/>
                    <a:pt x="452570" y="369337"/>
                    <a:pt x="457200" y="366765"/>
                  </a:cubicBezTo>
                  <a:cubicBezTo>
                    <a:pt x="467757" y="360900"/>
                    <a:pt x="477297" y="353367"/>
                    <a:pt x="487345" y="346668"/>
                  </a:cubicBezTo>
                  <a:lnTo>
                    <a:pt x="502418" y="336620"/>
                  </a:lnTo>
                  <a:cubicBezTo>
                    <a:pt x="506824" y="333683"/>
                    <a:pt x="512466" y="333271"/>
                    <a:pt x="517490" y="331596"/>
                  </a:cubicBezTo>
                  <a:cubicBezTo>
                    <a:pt x="524189" y="324897"/>
                    <a:pt x="534591" y="320487"/>
                    <a:pt x="537587" y="311499"/>
                  </a:cubicBezTo>
                  <a:lnTo>
                    <a:pt x="547635" y="281354"/>
                  </a:lnTo>
                  <a:cubicBezTo>
                    <a:pt x="545960" y="276330"/>
                    <a:pt x="544979" y="271018"/>
                    <a:pt x="542611" y="266281"/>
                  </a:cubicBezTo>
                  <a:cubicBezTo>
                    <a:pt x="538259" y="257576"/>
                    <a:pt x="530302" y="247391"/>
                    <a:pt x="522514" y="241160"/>
                  </a:cubicBezTo>
                  <a:cubicBezTo>
                    <a:pt x="517799" y="237388"/>
                    <a:pt x="512466" y="234461"/>
                    <a:pt x="507442" y="231112"/>
                  </a:cubicBezTo>
                  <a:cubicBezTo>
                    <a:pt x="504092" y="221064"/>
                    <a:pt x="499962" y="211243"/>
                    <a:pt x="497393" y="200967"/>
                  </a:cubicBezTo>
                  <a:cubicBezTo>
                    <a:pt x="495718" y="194268"/>
                    <a:pt x="494353" y="187484"/>
                    <a:pt x="492369" y="180870"/>
                  </a:cubicBezTo>
                  <a:cubicBezTo>
                    <a:pt x="489326" y="170725"/>
                    <a:pt x="488196" y="159538"/>
                    <a:pt x="482321" y="150725"/>
                  </a:cubicBezTo>
                  <a:lnTo>
                    <a:pt x="472273" y="135653"/>
                  </a:lnTo>
                  <a:cubicBezTo>
                    <a:pt x="470598" y="127279"/>
                    <a:pt x="468776" y="118934"/>
                    <a:pt x="467248" y="110532"/>
                  </a:cubicBezTo>
                  <a:cubicBezTo>
                    <a:pt x="465426" y="100509"/>
                    <a:pt x="464695" y="90270"/>
                    <a:pt x="462224" y="80387"/>
                  </a:cubicBezTo>
                  <a:cubicBezTo>
                    <a:pt x="459655" y="70111"/>
                    <a:pt x="455525" y="60290"/>
                    <a:pt x="452176" y="50242"/>
                  </a:cubicBezTo>
                  <a:cubicBezTo>
                    <a:pt x="445654" y="30675"/>
                    <a:pt x="450897" y="38914"/>
                    <a:pt x="437103" y="25121"/>
                  </a:cubicBezTo>
                  <a:cubicBezTo>
                    <a:pt x="435428" y="20097"/>
                    <a:pt x="435387" y="14184"/>
                    <a:pt x="432079" y="10048"/>
                  </a:cubicBezTo>
                  <a:cubicBezTo>
                    <a:pt x="428307" y="5333"/>
                    <a:pt x="423042" y="201"/>
                    <a:pt x="417007" y="0"/>
                  </a:cubicBezTo>
                  <a:lnTo>
                    <a:pt x="281354" y="5024"/>
                  </a:lnTo>
                  <a:cubicBezTo>
                    <a:pt x="272980" y="6699"/>
                    <a:pt x="264698" y="8919"/>
                    <a:pt x="256233" y="10048"/>
                  </a:cubicBezTo>
                  <a:cubicBezTo>
                    <a:pt x="210773" y="16110"/>
                    <a:pt x="210998" y="12793"/>
                    <a:pt x="170822" y="20097"/>
                  </a:cubicBezTo>
                  <a:cubicBezTo>
                    <a:pt x="156941" y="22621"/>
                    <a:pt x="148568" y="25840"/>
                    <a:pt x="135653" y="30145"/>
                  </a:cubicBezTo>
                  <a:cubicBezTo>
                    <a:pt x="132303" y="33494"/>
                    <a:pt x="129666" y="37756"/>
                    <a:pt x="125604" y="40193"/>
                  </a:cubicBezTo>
                  <a:cubicBezTo>
                    <a:pt x="121063" y="42918"/>
                    <a:pt x="114667" y="41910"/>
                    <a:pt x="110532" y="45218"/>
                  </a:cubicBezTo>
                  <a:cubicBezTo>
                    <a:pt x="105817" y="48990"/>
                    <a:pt x="104256" y="55575"/>
                    <a:pt x="100484" y="60290"/>
                  </a:cubicBezTo>
                  <a:cubicBezTo>
                    <a:pt x="97525" y="63989"/>
                    <a:pt x="93394" y="66640"/>
                    <a:pt x="90435" y="70339"/>
                  </a:cubicBezTo>
                  <a:cubicBezTo>
                    <a:pt x="62455" y="105314"/>
                    <a:pt x="101121" y="64677"/>
                    <a:pt x="65314" y="100484"/>
                  </a:cubicBezTo>
                  <a:cubicBezTo>
                    <a:pt x="61228" y="112742"/>
                    <a:pt x="59981" y="120890"/>
                    <a:pt x="50242" y="130629"/>
                  </a:cubicBezTo>
                  <a:cubicBezTo>
                    <a:pt x="49058" y="131813"/>
                    <a:pt x="46893" y="130629"/>
                    <a:pt x="45218" y="130629"/>
                  </a:cubicBezTo>
                </a:path>
              </a:pathLst>
            </a:custGeom>
            <a:solidFill>
              <a:srgbClr val="7FBF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45508" y="2316145"/>
              <a:ext cx="261178" cy="327273"/>
            </a:xfrm>
            <a:custGeom>
              <a:avLst/>
              <a:gdLst>
                <a:gd name="connsiteX0" fmla="*/ 9969 w 261178"/>
                <a:gd name="connsiteY0" fmla="*/ 65314 h 327273"/>
                <a:gd name="connsiteX1" fmla="*/ 9969 w 261178"/>
                <a:gd name="connsiteY1" fmla="*/ 216040 h 327273"/>
                <a:gd name="connsiteX2" fmla="*/ 30066 w 261178"/>
                <a:gd name="connsiteY2" fmla="*/ 256233 h 327273"/>
                <a:gd name="connsiteX3" fmla="*/ 35090 w 261178"/>
                <a:gd name="connsiteY3" fmla="*/ 271306 h 327273"/>
                <a:gd name="connsiteX4" fmla="*/ 50162 w 261178"/>
                <a:gd name="connsiteY4" fmla="*/ 281354 h 327273"/>
                <a:gd name="connsiteX5" fmla="*/ 60211 w 261178"/>
                <a:gd name="connsiteY5" fmla="*/ 291402 h 327273"/>
                <a:gd name="connsiteX6" fmla="*/ 105428 w 261178"/>
                <a:gd name="connsiteY6" fmla="*/ 311499 h 327273"/>
                <a:gd name="connsiteX7" fmla="*/ 175767 w 261178"/>
                <a:gd name="connsiteY7" fmla="*/ 301451 h 327273"/>
                <a:gd name="connsiteX8" fmla="*/ 205912 w 261178"/>
                <a:gd name="connsiteY8" fmla="*/ 291402 h 327273"/>
                <a:gd name="connsiteX9" fmla="*/ 231033 w 261178"/>
                <a:gd name="connsiteY9" fmla="*/ 266281 h 327273"/>
                <a:gd name="connsiteX10" fmla="*/ 236057 w 261178"/>
                <a:gd name="connsiteY10" fmla="*/ 251209 h 327273"/>
                <a:gd name="connsiteX11" fmla="*/ 246105 w 261178"/>
                <a:gd name="connsiteY11" fmla="*/ 241160 h 327273"/>
                <a:gd name="connsiteX12" fmla="*/ 256154 w 261178"/>
                <a:gd name="connsiteY12" fmla="*/ 211015 h 327273"/>
                <a:gd name="connsiteX13" fmla="*/ 261178 w 261178"/>
                <a:gd name="connsiteY13" fmla="*/ 195943 h 327273"/>
                <a:gd name="connsiteX14" fmla="*/ 256154 w 261178"/>
                <a:gd name="connsiteY14" fmla="*/ 150725 h 327273"/>
                <a:gd name="connsiteX15" fmla="*/ 246105 w 261178"/>
                <a:gd name="connsiteY15" fmla="*/ 120580 h 327273"/>
                <a:gd name="connsiteX16" fmla="*/ 241081 w 261178"/>
                <a:gd name="connsiteY16" fmla="*/ 105508 h 327273"/>
                <a:gd name="connsiteX17" fmla="*/ 220984 w 261178"/>
                <a:gd name="connsiteY17" fmla="*/ 85411 h 327273"/>
                <a:gd name="connsiteX18" fmla="*/ 205912 w 261178"/>
                <a:gd name="connsiteY18" fmla="*/ 70339 h 327273"/>
                <a:gd name="connsiteX19" fmla="*/ 195863 w 261178"/>
                <a:gd name="connsiteY19" fmla="*/ 60290 h 327273"/>
                <a:gd name="connsiteX20" fmla="*/ 185815 w 261178"/>
                <a:gd name="connsiteY20" fmla="*/ 45218 h 327273"/>
                <a:gd name="connsiteX21" fmla="*/ 150646 w 261178"/>
                <a:gd name="connsiteY21" fmla="*/ 15073 h 327273"/>
                <a:gd name="connsiteX22" fmla="*/ 120501 w 261178"/>
                <a:gd name="connsiteY22" fmla="*/ 5024 h 327273"/>
                <a:gd name="connsiteX23" fmla="*/ 105428 w 261178"/>
                <a:gd name="connsiteY23" fmla="*/ 0 h 327273"/>
                <a:gd name="connsiteX24" fmla="*/ 45138 w 261178"/>
                <a:gd name="connsiteY24" fmla="*/ 5024 h 3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1178" h="327273">
                  <a:moveTo>
                    <a:pt x="9969" y="65314"/>
                  </a:moveTo>
                  <a:cubicBezTo>
                    <a:pt x="854" y="129125"/>
                    <a:pt x="0" y="119669"/>
                    <a:pt x="9969" y="216040"/>
                  </a:cubicBezTo>
                  <a:cubicBezTo>
                    <a:pt x="12634" y="241798"/>
                    <a:pt x="16499" y="242667"/>
                    <a:pt x="30066" y="256233"/>
                  </a:cubicBezTo>
                  <a:cubicBezTo>
                    <a:pt x="31741" y="261257"/>
                    <a:pt x="31782" y="267170"/>
                    <a:pt x="35090" y="271306"/>
                  </a:cubicBezTo>
                  <a:cubicBezTo>
                    <a:pt x="38862" y="276021"/>
                    <a:pt x="45447" y="277582"/>
                    <a:pt x="50162" y="281354"/>
                  </a:cubicBezTo>
                  <a:cubicBezTo>
                    <a:pt x="53861" y="284313"/>
                    <a:pt x="55974" y="289284"/>
                    <a:pt x="60211" y="291402"/>
                  </a:cubicBezTo>
                  <a:cubicBezTo>
                    <a:pt x="131953" y="327273"/>
                    <a:pt x="61096" y="281944"/>
                    <a:pt x="105428" y="311499"/>
                  </a:cubicBezTo>
                  <a:cubicBezTo>
                    <a:pt x="140337" y="308008"/>
                    <a:pt x="148451" y="309646"/>
                    <a:pt x="175767" y="301451"/>
                  </a:cubicBezTo>
                  <a:cubicBezTo>
                    <a:pt x="185912" y="298407"/>
                    <a:pt x="205912" y="291402"/>
                    <a:pt x="205912" y="291402"/>
                  </a:cubicBezTo>
                  <a:lnTo>
                    <a:pt x="231033" y="266281"/>
                  </a:lnTo>
                  <a:cubicBezTo>
                    <a:pt x="234778" y="262536"/>
                    <a:pt x="233332" y="255750"/>
                    <a:pt x="236057" y="251209"/>
                  </a:cubicBezTo>
                  <a:cubicBezTo>
                    <a:pt x="238494" y="247147"/>
                    <a:pt x="242756" y="244510"/>
                    <a:pt x="246105" y="241160"/>
                  </a:cubicBezTo>
                  <a:lnTo>
                    <a:pt x="256154" y="211015"/>
                  </a:lnTo>
                  <a:lnTo>
                    <a:pt x="261178" y="195943"/>
                  </a:lnTo>
                  <a:cubicBezTo>
                    <a:pt x="259503" y="180870"/>
                    <a:pt x="259128" y="165596"/>
                    <a:pt x="256154" y="150725"/>
                  </a:cubicBezTo>
                  <a:cubicBezTo>
                    <a:pt x="254077" y="140339"/>
                    <a:pt x="249455" y="130628"/>
                    <a:pt x="246105" y="120580"/>
                  </a:cubicBezTo>
                  <a:lnTo>
                    <a:pt x="241081" y="105508"/>
                  </a:lnTo>
                  <a:cubicBezTo>
                    <a:pt x="238085" y="96520"/>
                    <a:pt x="227683" y="92110"/>
                    <a:pt x="220984" y="85411"/>
                  </a:cubicBezTo>
                  <a:lnTo>
                    <a:pt x="205912" y="70339"/>
                  </a:lnTo>
                  <a:cubicBezTo>
                    <a:pt x="202562" y="66989"/>
                    <a:pt x="198491" y="64232"/>
                    <a:pt x="195863" y="60290"/>
                  </a:cubicBezTo>
                  <a:cubicBezTo>
                    <a:pt x="192514" y="55266"/>
                    <a:pt x="189745" y="49802"/>
                    <a:pt x="185815" y="45218"/>
                  </a:cubicBezTo>
                  <a:cubicBezTo>
                    <a:pt x="178153" y="36279"/>
                    <a:pt x="162954" y="20543"/>
                    <a:pt x="150646" y="15073"/>
                  </a:cubicBezTo>
                  <a:cubicBezTo>
                    <a:pt x="140967" y="10771"/>
                    <a:pt x="130549" y="8374"/>
                    <a:pt x="120501" y="5024"/>
                  </a:cubicBezTo>
                  <a:lnTo>
                    <a:pt x="105428" y="0"/>
                  </a:lnTo>
                  <a:cubicBezTo>
                    <a:pt x="51854" y="5357"/>
                    <a:pt x="72018" y="5024"/>
                    <a:pt x="45138" y="5024"/>
                  </a:cubicBezTo>
                </a:path>
              </a:pathLst>
            </a:custGeom>
            <a:solidFill>
              <a:srgbClr val="7FBF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45"/>
          <p:cNvGrpSpPr/>
          <p:nvPr userDrawn="1"/>
        </p:nvGrpSpPr>
        <p:grpSpPr>
          <a:xfrm rot="21432836">
            <a:off x="3577323" y="347876"/>
            <a:ext cx="1989353" cy="1452020"/>
            <a:chOff x="3430588" y="1187450"/>
            <a:chExt cx="4606925" cy="4394200"/>
          </a:xfrm>
        </p:grpSpPr>
        <p:sp>
          <p:nvSpPr>
            <p:cNvPr id="16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1"/>
            <p:cNvSpPr>
              <a:spLocks/>
            </p:cNvSpPr>
            <p:nvPr userDrawn="1"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5791199"/>
            <a:ext cx="9144000" cy="1066801"/>
          </a:xfrm>
          <a:prstGeom prst="rect">
            <a:avLst/>
          </a:prstGeom>
          <a:solidFill>
            <a:srgbClr val="7F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sp>
        <p:nvSpPr>
          <p:cNvPr id="178" name="Freeform 300"/>
          <p:cNvSpPr>
            <a:spLocks/>
          </p:cNvSpPr>
          <p:nvPr userDrawn="1"/>
        </p:nvSpPr>
        <p:spPr bwMode="auto">
          <a:xfrm rot="19667758">
            <a:off x="608092" y="3261058"/>
            <a:ext cx="7912324" cy="5066561"/>
          </a:xfrm>
          <a:custGeom>
            <a:avLst/>
            <a:gdLst/>
            <a:ahLst/>
            <a:cxnLst>
              <a:cxn ang="0">
                <a:pos x="1395" y="884"/>
              </a:cxn>
              <a:cxn ang="0">
                <a:pos x="1397" y="887"/>
              </a:cxn>
              <a:cxn ang="0">
                <a:pos x="1389" y="890"/>
              </a:cxn>
              <a:cxn ang="0">
                <a:pos x="1376" y="883"/>
              </a:cxn>
              <a:cxn ang="0">
                <a:pos x="1328" y="850"/>
              </a:cxn>
              <a:cxn ang="0">
                <a:pos x="1243" y="794"/>
              </a:cxn>
              <a:cxn ang="0">
                <a:pos x="1157" y="738"/>
              </a:cxn>
              <a:cxn ang="0">
                <a:pos x="1071" y="683"/>
              </a:cxn>
              <a:cxn ang="0">
                <a:pos x="984" y="630"/>
              </a:cxn>
              <a:cxn ang="0">
                <a:pos x="897" y="577"/>
              </a:cxn>
              <a:cxn ang="0">
                <a:pos x="810" y="524"/>
              </a:cxn>
              <a:cxn ang="0">
                <a:pos x="724" y="473"/>
              </a:cxn>
              <a:cxn ang="0">
                <a:pos x="637" y="420"/>
              </a:cxn>
              <a:cxn ang="0">
                <a:pos x="550" y="367"/>
              </a:cxn>
              <a:cxn ang="0">
                <a:pos x="464" y="316"/>
              </a:cxn>
              <a:cxn ang="0">
                <a:pos x="377" y="261"/>
              </a:cxn>
              <a:cxn ang="0">
                <a:pos x="293" y="207"/>
              </a:cxn>
              <a:cxn ang="0">
                <a:pos x="207" y="152"/>
              </a:cxn>
              <a:cxn ang="0">
                <a:pos x="125" y="95"/>
              </a:cxn>
              <a:cxn ang="0">
                <a:pos x="41" y="37"/>
              </a:cxn>
              <a:cxn ang="0">
                <a:pos x="0" y="0"/>
              </a:cxn>
              <a:cxn ang="0">
                <a:pos x="87" y="54"/>
              </a:cxn>
              <a:cxn ang="0">
                <a:pos x="174" y="109"/>
              </a:cxn>
              <a:cxn ang="0">
                <a:pos x="263" y="163"/>
              </a:cxn>
              <a:cxn ang="0">
                <a:pos x="352" y="216"/>
              </a:cxn>
              <a:cxn ang="0">
                <a:pos x="439" y="269"/>
              </a:cxn>
              <a:cxn ang="0">
                <a:pos x="528" y="322"/>
              </a:cxn>
              <a:cxn ang="0">
                <a:pos x="617" y="373"/>
              </a:cxn>
              <a:cxn ang="0">
                <a:pos x="705" y="426"/>
              </a:cxn>
              <a:cxn ang="0">
                <a:pos x="793" y="481"/>
              </a:cxn>
              <a:cxn ang="0">
                <a:pos x="880" y="534"/>
              </a:cxn>
              <a:cxn ang="0">
                <a:pos x="967" y="590"/>
              </a:cxn>
              <a:cxn ang="0">
                <a:pos x="1054" y="646"/>
              </a:cxn>
              <a:cxn ang="0">
                <a:pos x="1141" y="702"/>
              </a:cxn>
              <a:cxn ang="0">
                <a:pos x="1227" y="761"/>
              </a:cxn>
              <a:cxn ang="0">
                <a:pos x="1311" y="820"/>
              </a:cxn>
              <a:cxn ang="0">
                <a:pos x="1395" y="883"/>
              </a:cxn>
            </a:cxnLst>
            <a:rect l="0" t="0" r="r" b="b"/>
            <a:pathLst>
              <a:path w="1397" h="890">
                <a:moveTo>
                  <a:pt x="1395" y="883"/>
                </a:moveTo>
                <a:lnTo>
                  <a:pt x="1395" y="884"/>
                </a:lnTo>
                <a:lnTo>
                  <a:pt x="1397" y="886"/>
                </a:lnTo>
                <a:lnTo>
                  <a:pt x="1397" y="887"/>
                </a:lnTo>
                <a:lnTo>
                  <a:pt x="1395" y="889"/>
                </a:lnTo>
                <a:lnTo>
                  <a:pt x="1389" y="890"/>
                </a:lnTo>
                <a:lnTo>
                  <a:pt x="1383" y="887"/>
                </a:lnTo>
                <a:lnTo>
                  <a:pt x="1376" y="883"/>
                </a:lnTo>
                <a:lnTo>
                  <a:pt x="1370" y="879"/>
                </a:lnTo>
                <a:lnTo>
                  <a:pt x="1328" y="850"/>
                </a:lnTo>
                <a:lnTo>
                  <a:pt x="1286" y="822"/>
                </a:lnTo>
                <a:lnTo>
                  <a:pt x="1243" y="794"/>
                </a:lnTo>
                <a:lnTo>
                  <a:pt x="1200" y="766"/>
                </a:lnTo>
                <a:lnTo>
                  <a:pt x="1157" y="738"/>
                </a:lnTo>
                <a:lnTo>
                  <a:pt x="1113" y="711"/>
                </a:lnTo>
                <a:lnTo>
                  <a:pt x="1071" y="683"/>
                </a:lnTo>
                <a:lnTo>
                  <a:pt x="1028" y="657"/>
                </a:lnTo>
                <a:lnTo>
                  <a:pt x="984" y="630"/>
                </a:lnTo>
                <a:lnTo>
                  <a:pt x="940" y="604"/>
                </a:lnTo>
                <a:lnTo>
                  <a:pt x="897" y="577"/>
                </a:lnTo>
                <a:lnTo>
                  <a:pt x="853" y="551"/>
                </a:lnTo>
                <a:lnTo>
                  <a:pt x="810" y="524"/>
                </a:lnTo>
                <a:lnTo>
                  <a:pt x="766" y="498"/>
                </a:lnTo>
                <a:lnTo>
                  <a:pt x="724" y="473"/>
                </a:lnTo>
                <a:lnTo>
                  <a:pt x="680" y="447"/>
                </a:lnTo>
                <a:lnTo>
                  <a:pt x="637" y="420"/>
                </a:lnTo>
                <a:lnTo>
                  <a:pt x="593" y="394"/>
                </a:lnTo>
                <a:lnTo>
                  <a:pt x="550" y="367"/>
                </a:lnTo>
                <a:lnTo>
                  <a:pt x="506" y="342"/>
                </a:lnTo>
                <a:lnTo>
                  <a:pt x="464" y="316"/>
                </a:lnTo>
                <a:lnTo>
                  <a:pt x="420" y="288"/>
                </a:lnTo>
                <a:lnTo>
                  <a:pt x="377" y="261"/>
                </a:lnTo>
                <a:lnTo>
                  <a:pt x="335" y="235"/>
                </a:lnTo>
                <a:lnTo>
                  <a:pt x="293" y="207"/>
                </a:lnTo>
                <a:lnTo>
                  <a:pt x="249" y="180"/>
                </a:lnTo>
                <a:lnTo>
                  <a:pt x="207" y="152"/>
                </a:lnTo>
                <a:lnTo>
                  <a:pt x="165" y="124"/>
                </a:lnTo>
                <a:lnTo>
                  <a:pt x="125" y="95"/>
                </a:lnTo>
                <a:lnTo>
                  <a:pt x="83" y="67"/>
                </a:lnTo>
                <a:lnTo>
                  <a:pt x="41" y="37"/>
                </a:lnTo>
                <a:lnTo>
                  <a:pt x="0" y="7"/>
                </a:lnTo>
                <a:lnTo>
                  <a:pt x="0" y="0"/>
                </a:lnTo>
                <a:lnTo>
                  <a:pt x="44" y="28"/>
                </a:lnTo>
                <a:lnTo>
                  <a:pt x="87" y="54"/>
                </a:lnTo>
                <a:lnTo>
                  <a:pt x="131" y="82"/>
                </a:lnTo>
                <a:lnTo>
                  <a:pt x="174" y="109"/>
                </a:lnTo>
                <a:lnTo>
                  <a:pt x="220" y="137"/>
                </a:lnTo>
                <a:lnTo>
                  <a:pt x="263" y="163"/>
                </a:lnTo>
                <a:lnTo>
                  <a:pt x="307" y="190"/>
                </a:lnTo>
                <a:lnTo>
                  <a:pt x="352" y="216"/>
                </a:lnTo>
                <a:lnTo>
                  <a:pt x="396" y="243"/>
                </a:lnTo>
                <a:lnTo>
                  <a:pt x="439" y="269"/>
                </a:lnTo>
                <a:lnTo>
                  <a:pt x="484" y="296"/>
                </a:lnTo>
                <a:lnTo>
                  <a:pt x="528" y="322"/>
                </a:lnTo>
                <a:lnTo>
                  <a:pt x="571" y="348"/>
                </a:lnTo>
                <a:lnTo>
                  <a:pt x="617" y="373"/>
                </a:lnTo>
                <a:lnTo>
                  <a:pt x="660" y="400"/>
                </a:lnTo>
                <a:lnTo>
                  <a:pt x="705" y="426"/>
                </a:lnTo>
                <a:lnTo>
                  <a:pt x="749" y="454"/>
                </a:lnTo>
                <a:lnTo>
                  <a:pt x="793" y="481"/>
                </a:lnTo>
                <a:lnTo>
                  <a:pt x="836" y="507"/>
                </a:lnTo>
                <a:lnTo>
                  <a:pt x="880" y="534"/>
                </a:lnTo>
                <a:lnTo>
                  <a:pt x="923" y="562"/>
                </a:lnTo>
                <a:lnTo>
                  <a:pt x="967" y="590"/>
                </a:lnTo>
                <a:lnTo>
                  <a:pt x="1011" y="618"/>
                </a:lnTo>
                <a:lnTo>
                  <a:pt x="1054" y="646"/>
                </a:lnTo>
                <a:lnTo>
                  <a:pt x="1098" y="674"/>
                </a:lnTo>
                <a:lnTo>
                  <a:pt x="1141" y="702"/>
                </a:lnTo>
                <a:lnTo>
                  <a:pt x="1183" y="732"/>
                </a:lnTo>
                <a:lnTo>
                  <a:pt x="1227" y="761"/>
                </a:lnTo>
                <a:lnTo>
                  <a:pt x="1269" y="791"/>
                </a:lnTo>
                <a:lnTo>
                  <a:pt x="1311" y="820"/>
                </a:lnTo>
                <a:lnTo>
                  <a:pt x="1353" y="851"/>
                </a:lnTo>
                <a:lnTo>
                  <a:pt x="1395" y="8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6" name="Group 165"/>
          <p:cNvGrpSpPr/>
          <p:nvPr userDrawn="1"/>
        </p:nvGrpSpPr>
        <p:grpSpPr>
          <a:xfrm rot="1146892">
            <a:off x="7461569" y="5768728"/>
            <a:ext cx="1417219" cy="1148099"/>
            <a:chOff x="9047162" y="1238250"/>
            <a:chExt cx="2803525" cy="2460625"/>
          </a:xfrm>
        </p:grpSpPr>
        <p:sp>
          <p:nvSpPr>
            <p:cNvPr id="167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 userDrawn="1"/>
        </p:nvGrpSpPr>
        <p:grpSpPr>
          <a:xfrm rot="1146892">
            <a:off x="5627481" y="5749678"/>
            <a:ext cx="1417219" cy="1148099"/>
            <a:chOff x="9047162" y="1238250"/>
            <a:chExt cx="2803525" cy="2460625"/>
          </a:xfrm>
        </p:grpSpPr>
        <p:sp>
          <p:nvSpPr>
            <p:cNvPr id="17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/>
          <p:cNvGrpSpPr/>
          <p:nvPr userDrawn="1"/>
        </p:nvGrpSpPr>
        <p:grpSpPr>
          <a:xfrm rot="1146892">
            <a:off x="3793395" y="5776133"/>
            <a:ext cx="1417219" cy="1148099"/>
            <a:chOff x="9047162" y="1238250"/>
            <a:chExt cx="2803525" cy="2460625"/>
          </a:xfrm>
        </p:grpSpPr>
        <p:sp>
          <p:nvSpPr>
            <p:cNvPr id="173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 rot="1146892">
            <a:off x="1959309" y="5782945"/>
            <a:ext cx="1417219" cy="1148099"/>
            <a:chOff x="9047162" y="1238250"/>
            <a:chExt cx="2803525" cy="2460625"/>
          </a:xfrm>
        </p:grpSpPr>
        <p:sp>
          <p:nvSpPr>
            <p:cNvPr id="176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9" name="Group 178"/>
          <p:cNvGrpSpPr/>
          <p:nvPr userDrawn="1"/>
        </p:nvGrpSpPr>
        <p:grpSpPr>
          <a:xfrm rot="1146892">
            <a:off x="125223" y="5766511"/>
            <a:ext cx="1417219" cy="1148099"/>
            <a:chOff x="9047162" y="1238250"/>
            <a:chExt cx="2803525" cy="2460625"/>
          </a:xfrm>
        </p:grpSpPr>
        <p:sp>
          <p:nvSpPr>
            <p:cNvPr id="18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3" name="Group 145"/>
          <p:cNvGrpSpPr/>
          <p:nvPr userDrawn="1"/>
        </p:nvGrpSpPr>
        <p:grpSpPr>
          <a:xfrm rot="21432836">
            <a:off x="667156" y="285847"/>
            <a:ext cx="1989353" cy="1452020"/>
            <a:chOff x="3430588" y="1187450"/>
            <a:chExt cx="4606925" cy="4394200"/>
          </a:xfrm>
        </p:grpSpPr>
        <p:sp>
          <p:nvSpPr>
            <p:cNvPr id="164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81"/>
            <p:cNvSpPr>
              <a:spLocks/>
            </p:cNvSpPr>
            <p:nvPr userDrawn="1"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45"/>
          <p:cNvGrpSpPr/>
          <p:nvPr userDrawn="1"/>
        </p:nvGrpSpPr>
        <p:grpSpPr>
          <a:xfrm rot="21432836">
            <a:off x="6317982" y="270326"/>
            <a:ext cx="1989353" cy="1452020"/>
            <a:chOff x="3430588" y="1187450"/>
            <a:chExt cx="4606925" cy="4394200"/>
          </a:xfrm>
        </p:grpSpPr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1"/>
            <p:cNvSpPr>
              <a:spLocks/>
            </p:cNvSpPr>
            <p:nvPr userDrawn="1"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691353" y="2284633"/>
            <a:ext cx="6190363" cy="3276980"/>
            <a:chOff x="1361879" y="1843257"/>
            <a:chExt cx="7161628" cy="3838152"/>
          </a:xfrm>
        </p:grpSpPr>
        <p:sp>
          <p:nvSpPr>
            <p:cNvPr id="18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or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dark-room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t="11807" r="28351" b="151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Group 145"/>
          <p:cNvGrpSpPr/>
          <p:nvPr userDrawn="1">
            <p:custDataLst>
              <p:tags r:id="rId2"/>
            </p:custDataLst>
          </p:nvPr>
        </p:nvGrpSpPr>
        <p:grpSpPr>
          <a:xfrm>
            <a:off x="2876551" y="516625"/>
            <a:ext cx="5962650" cy="5687324"/>
            <a:chOff x="3430588" y="1187450"/>
            <a:chExt cx="4606925" cy="4394200"/>
          </a:xfrm>
        </p:grpSpPr>
        <p:sp>
          <p:nvSpPr>
            <p:cNvPr id="7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1"/>
            <p:cNvSpPr>
              <a:spLocks/>
            </p:cNvSpPr>
            <p:nvPr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84"/>
          <p:cNvGrpSpPr/>
          <p:nvPr userDrawn="1">
            <p:custDataLst>
              <p:tags r:id="rId3"/>
            </p:custDataLst>
          </p:nvPr>
        </p:nvGrpSpPr>
        <p:grpSpPr>
          <a:xfrm>
            <a:off x="-777923" y="2776708"/>
            <a:ext cx="5021237" cy="4702265"/>
            <a:chOff x="1095375" y="3817938"/>
            <a:chExt cx="1549400" cy="1450975"/>
          </a:xfrm>
        </p:grpSpPr>
        <p:sp>
          <p:nvSpPr>
            <p:cNvPr id="12" name="Freeform 113"/>
            <p:cNvSpPr>
              <a:spLocks/>
            </p:cNvSpPr>
            <p:nvPr/>
          </p:nvSpPr>
          <p:spPr bwMode="auto">
            <a:xfrm>
              <a:off x="1839913" y="5059363"/>
              <a:ext cx="600075" cy="190500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4" y="241"/>
                </a:cxn>
                <a:cxn ang="0">
                  <a:pos x="12" y="241"/>
                </a:cxn>
                <a:cxn ang="0">
                  <a:pos x="24" y="240"/>
                </a:cxn>
                <a:cxn ang="0">
                  <a:pos x="42" y="240"/>
                </a:cxn>
                <a:cxn ang="0">
                  <a:pos x="62" y="239"/>
                </a:cxn>
                <a:cxn ang="0">
                  <a:pos x="85" y="239"/>
                </a:cxn>
                <a:cxn ang="0">
                  <a:pos x="112" y="238"/>
                </a:cxn>
                <a:cxn ang="0">
                  <a:pos x="138" y="235"/>
                </a:cxn>
                <a:cxn ang="0">
                  <a:pos x="166" y="234"/>
                </a:cxn>
                <a:cxn ang="0">
                  <a:pos x="194" y="233"/>
                </a:cxn>
                <a:cxn ang="0">
                  <a:pos x="220" y="231"/>
                </a:cxn>
                <a:cxn ang="0">
                  <a:pos x="247" y="228"/>
                </a:cxn>
                <a:cxn ang="0">
                  <a:pos x="271" y="226"/>
                </a:cxn>
                <a:cxn ang="0">
                  <a:pos x="291" y="223"/>
                </a:cxn>
                <a:cxn ang="0">
                  <a:pos x="310" y="220"/>
                </a:cxn>
                <a:cxn ang="0">
                  <a:pos x="324" y="217"/>
                </a:cxn>
                <a:cxn ang="0">
                  <a:pos x="339" y="212"/>
                </a:cxn>
                <a:cxn ang="0">
                  <a:pos x="361" y="205"/>
                </a:cxn>
                <a:cxn ang="0">
                  <a:pos x="387" y="196"/>
                </a:cxn>
                <a:cxn ang="0">
                  <a:pos x="418" y="186"/>
                </a:cxn>
                <a:cxn ang="0">
                  <a:pos x="452" y="174"/>
                </a:cxn>
                <a:cxn ang="0">
                  <a:pos x="487" y="163"/>
                </a:cxn>
                <a:cxn ang="0">
                  <a:pos x="525" y="150"/>
                </a:cxn>
                <a:cxn ang="0">
                  <a:pos x="562" y="136"/>
                </a:cxn>
                <a:cxn ang="0">
                  <a:pos x="599" y="124"/>
                </a:cxn>
                <a:cxn ang="0">
                  <a:pos x="634" y="112"/>
                </a:cxn>
                <a:cxn ang="0">
                  <a:pos x="666" y="101"/>
                </a:cxn>
                <a:cxn ang="0">
                  <a:pos x="695" y="91"/>
                </a:cxn>
                <a:cxn ang="0">
                  <a:pos x="718" y="82"/>
                </a:cxn>
                <a:cxn ang="0">
                  <a:pos x="736" y="76"/>
                </a:cxn>
                <a:cxn ang="0">
                  <a:pos x="748" y="72"/>
                </a:cxn>
                <a:cxn ang="0">
                  <a:pos x="752" y="71"/>
                </a:cxn>
                <a:cxn ang="0">
                  <a:pos x="756" y="0"/>
                </a:cxn>
                <a:cxn ang="0">
                  <a:pos x="0" y="241"/>
                </a:cxn>
              </a:cxnLst>
              <a:rect l="0" t="0" r="r" b="b"/>
              <a:pathLst>
                <a:path w="756" h="241">
                  <a:moveTo>
                    <a:pt x="0" y="241"/>
                  </a:moveTo>
                  <a:lnTo>
                    <a:pt x="4" y="241"/>
                  </a:lnTo>
                  <a:lnTo>
                    <a:pt x="12" y="241"/>
                  </a:lnTo>
                  <a:lnTo>
                    <a:pt x="24" y="240"/>
                  </a:lnTo>
                  <a:lnTo>
                    <a:pt x="42" y="240"/>
                  </a:lnTo>
                  <a:lnTo>
                    <a:pt x="62" y="239"/>
                  </a:lnTo>
                  <a:lnTo>
                    <a:pt x="85" y="239"/>
                  </a:lnTo>
                  <a:lnTo>
                    <a:pt x="112" y="238"/>
                  </a:lnTo>
                  <a:lnTo>
                    <a:pt x="138" y="235"/>
                  </a:lnTo>
                  <a:lnTo>
                    <a:pt x="166" y="234"/>
                  </a:lnTo>
                  <a:lnTo>
                    <a:pt x="194" y="233"/>
                  </a:lnTo>
                  <a:lnTo>
                    <a:pt x="220" y="231"/>
                  </a:lnTo>
                  <a:lnTo>
                    <a:pt x="247" y="228"/>
                  </a:lnTo>
                  <a:lnTo>
                    <a:pt x="271" y="226"/>
                  </a:lnTo>
                  <a:lnTo>
                    <a:pt x="291" y="223"/>
                  </a:lnTo>
                  <a:lnTo>
                    <a:pt x="310" y="220"/>
                  </a:lnTo>
                  <a:lnTo>
                    <a:pt x="324" y="217"/>
                  </a:lnTo>
                  <a:lnTo>
                    <a:pt x="339" y="212"/>
                  </a:lnTo>
                  <a:lnTo>
                    <a:pt x="361" y="205"/>
                  </a:lnTo>
                  <a:lnTo>
                    <a:pt x="387" y="196"/>
                  </a:lnTo>
                  <a:lnTo>
                    <a:pt x="418" y="186"/>
                  </a:lnTo>
                  <a:lnTo>
                    <a:pt x="452" y="174"/>
                  </a:lnTo>
                  <a:lnTo>
                    <a:pt x="487" y="163"/>
                  </a:lnTo>
                  <a:lnTo>
                    <a:pt x="525" y="150"/>
                  </a:lnTo>
                  <a:lnTo>
                    <a:pt x="562" y="136"/>
                  </a:lnTo>
                  <a:lnTo>
                    <a:pt x="599" y="124"/>
                  </a:lnTo>
                  <a:lnTo>
                    <a:pt x="634" y="112"/>
                  </a:lnTo>
                  <a:lnTo>
                    <a:pt x="666" y="101"/>
                  </a:lnTo>
                  <a:lnTo>
                    <a:pt x="695" y="91"/>
                  </a:lnTo>
                  <a:lnTo>
                    <a:pt x="718" y="82"/>
                  </a:lnTo>
                  <a:lnTo>
                    <a:pt x="736" y="76"/>
                  </a:lnTo>
                  <a:lnTo>
                    <a:pt x="748" y="72"/>
                  </a:lnTo>
                  <a:lnTo>
                    <a:pt x="752" y="71"/>
                  </a:lnTo>
                  <a:lnTo>
                    <a:pt x="756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4"/>
            <p:cNvSpPr>
              <a:spLocks/>
            </p:cNvSpPr>
            <p:nvPr/>
          </p:nvSpPr>
          <p:spPr bwMode="auto">
            <a:xfrm>
              <a:off x="1098550" y="4914900"/>
              <a:ext cx="1341438" cy="350838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0" y="162"/>
                </a:cxn>
                <a:cxn ang="0">
                  <a:pos x="49" y="173"/>
                </a:cxn>
                <a:cxn ang="0">
                  <a:pos x="90" y="187"/>
                </a:cxn>
                <a:cxn ang="0">
                  <a:pos x="135" y="204"/>
                </a:cxn>
                <a:cxn ang="0">
                  <a:pos x="181" y="221"/>
                </a:cxn>
                <a:cxn ang="0">
                  <a:pos x="226" y="238"/>
                </a:cxn>
                <a:cxn ang="0">
                  <a:pos x="264" y="253"/>
                </a:cxn>
                <a:cxn ang="0">
                  <a:pos x="290" y="264"/>
                </a:cxn>
                <a:cxn ang="0">
                  <a:pos x="289" y="277"/>
                </a:cxn>
                <a:cxn ang="0">
                  <a:pos x="269" y="291"/>
                </a:cxn>
                <a:cxn ang="0">
                  <a:pos x="244" y="307"/>
                </a:cxn>
                <a:cxn ang="0">
                  <a:pos x="222" y="323"/>
                </a:cxn>
                <a:cxn ang="0">
                  <a:pos x="216" y="340"/>
                </a:cxn>
                <a:cxn ang="0">
                  <a:pos x="238" y="360"/>
                </a:cxn>
                <a:cxn ang="0">
                  <a:pos x="299" y="380"/>
                </a:cxn>
                <a:cxn ang="0">
                  <a:pos x="402" y="402"/>
                </a:cxn>
                <a:cxn ang="0">
                  <a:pos x="501" y="420"/>
                </a:cxn>
                <a:cxn ang="0">
                  <a:pos x="590" y="431"/>
                </a:cxn>
                <a:cxn ang="0">
                  <a:pos x="668" y="439"/>
                </a:cxn>
                <a:cxn ang="0">
                  <a:pos x="736" y="443"/>
                </a:cxn>
                <a:cxn ang="0">
                  <a:pos x="794" y="443"/>
                </a:cxn>
                <a:cxn ang="0">
                  <a:pos x="841" y="441"/>
                </a:cxn>
                <a:cxn ang="0">
                  <a:pos x="879" y="437"/>
                </a:cxn>
                <a:cxn ang="0">
                  <a:pos x="903" y="432"/>
                </a:cxn>
                <a:cxn ang="0">
                  <a:pos x="931" y="425"/>
                </a:cxn>
                <a:cxn ang="0">
                  <a:pos x="971" y="413"/>
                </a:cxn>
                <a:cxn ang="0">
                  <a:pos x="1020" y="398"/>
                </a:cxn>
                <a:cxn ang="0">
                  <a:pos x="1079" y="379"/>
                </a:cxn>
                <a:cxn ang="0">
                  <a:pos x="1144" y="359"/>
                </a:cxn>
                <a:cxn ang="0">
                  <a:pos x="1213" y="337"/>
                </a:cxn>
                <a:cxn ang="0">
                  <a:pos x="1284" y="315"/>
                </a:cxn>
                <a:cxn ang="0">
                  <a:pos x="1354" y="292"/>
                </a:cxn>
                <a:cxn ang="0">
                  <a:pos x="1424" y="269"/>
                </a:cxn>
                <a:cxn ang="0">
                  <a:pos x="1489" y="248"/>
                </a:cxn>
                <a:cxn ang="0">
                  <a:pos x="1549" y="228"/>
                </a:cxn>
                <a:cxn ang="0">
                  <a:pos x="1600" y="211"/>
                </a:cxn>
                <a:cxn ang="0">
                  <a:pos x="1642" y="198"/>
                </a:cxn>
                <a:cxn ang="0">
                  <a:pos x="1671" y="188"/>
                </a:cxn>
                <a:cxn ang="0">
                  <a:pos x="1687" y="183"/>
                </a:cxn>
                <a:cxn ang="0">
                  <a:pos x="724" y="0"/>
                </a:cxn>
                <a:cxn ang="0">
                  <a:pos x="0" y="155"/>
                </a:cxn>
              </a:cxnLst>
              <a:rect l="0" t="0" r="r" b="b"/>
              <a:pathLst>
                <a:path w="1690" h="444">
                  <a:moveTo>
                    <a:pt x="0" y="155"/>
                  </a:moveTo>
                  <a:lnTo>
                    <a:pt x="2" y="156"/>
                  </a:lnTo>
                  <a:lnTo>
                    <a:pt x="9" y="158"/>
                  </a:lnTo>
                  <a:lnTo>
                    <a:pt x="20" y="162"/>
                  </a:lnTo>
                  <a:lnTo>
                    <a:pt x="33" y="166"/>
                  </a:lnTo>
                  <a:lnTo>
                    <a:pt x="49" y="173"/>
                  </a:lnTo>
                  <a:lnTo>
                    <a:pt x="68" y="180"/>
                  </a:lnTo>
                  <a:lnTo>
                    <a:pt x="90" y="187"/>
                  </a:lnTo>
                  <a:lnTo>
                    <a:pt x="112" y="195"/>
                  </a:lnTo>
                  <a:lnTo>
                    <a:pt x="135" y="204"/>
                  </a:lnTo>
                  <a:lnTo>
                    <a:pt x="158" y="212"/>
                  </a:lnTo>
                  <a:lnTo>
                    <a:pt x="181" y="221"/>
                  </a:lnTo>
                  <a:lnTo>
                    <a:pt x="204" y="230"/>
                  </a:lnTo>
                  <a:lnTo>
                    <a:pt x="226" y="238"/>
                  </a:lnTo>
                  <a:lnTo>
                    <a:pt x="246" y="246"/>
                  </a:lnTo>
                  <a:lnTo>
                    <a:pt x="264" y="253"/>
                  </a:lnTo>
                  <a:lnTo>
                    <a:pt x="280" y="258"/>
                  </a:lnTo>
                  <a:lnTo>
                    <a:pt x="290" y="264"/>
                  </a:lnTo>
                  <a:lnTo>
                    <a:pt x="292" y="271"/>
                  </a:lnTo>
                  <a:lnTo>
                    <a:pt x="289" y="277"/>
                  </a:lnTo>
                  <a:lnTo>
                    <a:pt x="281" y="284"/>
                  </a:lnTo>
                  <a:lnTo>
                    <a:pt x="269" y="291"/>
                  </a:lnTo>
                  <a:lnTo>
                    <a:pt x="257" y="299"/>
                  </a:lnTo>
                  <a:lnTo>
                    <a:pt x="244" y="307"/>
                  </a:lnTo>
                  <a:lnTo>
                    <a:pt x="231" y="315"/>
                  </a:lnTo>
                  <a:lnTo>
                    <a:pt x="222" y="323"/>
                  </a:lnTo>
                  <a:lnTo>
                    <a:pt x="216" y="332"/>
                  </a:lnTo>
                  <a:lnTo>
                    <a:pt x="216" y="340"/>
                  </a:lnTo>
                  <a:lnTo>
                    <a:pt x="223" y="350"/>
                  </a:lnTo>
                  <a:lnTo>
                    <a:pt x="238" y="360"/>
                  </a:lnTo>
                  <a:lnTo>
                    <a:pt x="264" y="370"/>
                  </a:lnTo>
                  <a:lnTo>
                    <a:pt x="299" y="380"/>
                  </a:lnTo>
                  <a:lnTo>
                    <a:pt x="348" y="392"/>
                  </a:lnTo>
                  <a:lnTo>
                    <a:pt x="402" y="402"/>
                  </a:lnTo>
                  <a:lnTo>
                    <a:pt x="453" y="412"/>
                  </a:lnTo>
                  <a:lnTo>
                    <a:pt x="501" y="420"/>
                  </a:lnTo>
                  <a:lnTo>
                    <a:pt x="547" y="427"/>
                  </a:lnTo>
                  <a:lnTo>
                    <a:pt x="590" y="431"/>
                  </a:lnTo>
                  <a:lnTo>
                    <a:pt x="631" y="436"/>
                  </a:lnTo>
                  <a:lnTo>
                    <a:pt x="668" y="439"/>
                  </a:lnTo>
                  <a:lnTo>
                    <a:pt x="704" y="441"/>
                  </a:lnTo>
                  <a:lnTo>
                    <a:pt x="736" y="443"/>
                  </a:lnTo>
                  <a:lnTo>
                    <a:pt x="766" y="444"/>
                  </a:lnTo>
                  <a:lnTo>
                    <a:pt x="794" y="443"/>
                  </a:lnTo>
                  <a:lnTo>
                    <a:pt x="819" y="443"/>
                  </a:lnTo>
                  <a:lnTo>
                    <a:pt x="841" y="441"/>
                  </a:lnTo>
                  <a:lnTo>
                    <a:pt x="862" y="439"/>
                  </a:lnTo>
                  <a:lnTo>
                    <a:pt x="879" y="437"/>
                  </a:lnTo>
                  <a:lnTo>
                    <a:pt x="894" y="435"/>
                  </a:lnTo>
                  <a:lnTo>
                    <a:pt x="903" y="432"/>
                  </a:lnTo>
                  <a:lnTo>
                    <a:pt x="914" y="429"/>
                  </a:lnTo>
                  <a:lnTo>
                    <a:pt x="931" y="425"/>
                  </a:lnTo>
                  <a:lnTo>
                    <a:pt x="949" y="420"/>
                  </a:lnTo>
                  <a:lnTo>
                    <a:pt x="971" y="413"/>
                  </a:lnTo>
                  <a:lnTo>
                    <a:pt x="995" y="406"/>
                  </a:lnTo>
                  <a:lnTo>
                    <a:pt x="1020" y="398"/>
                  </a:lnTo>
                  <a:lnTo>
                    <a:pt x="1049" y="389"/>
                  </a:lnTo>
                  <a:lnTo>
                    <a:pt x="1079" y="379"/>
                  </a:lnTo>
                  <a:lnTo>
                    <a:pt x="1111" y="369"/>
                  </a:lnTo>
                  <a:lnTo>
                    <a:pt x="1144" y="359"/>
                  </a:lnTo>
                  <a:lnTo>
                    <a:pt x="1178" y="348"/>
                  </a:lnTo>
                  <a:lnTo>
                    <a:pt x="1213" y="337"/>
                  </a:lnTo>
                  <a:lnTo>
                    <a:pt x="1249" y="326"/>
                  </a:lnTo>
                  <a:lnTo>
                    <a:pt x="1284" y="315"/>
                  </a:lnTo>
                  <a:lnTo>
                    <a:pt x="1320" y="303"/>
                  </a:lnTo>
                  <a:lnTo>
                    <a:pt x="1354" y="292"/>
                  </a:lnTo>
                  <a:lnTo>
                    <a:pt x="1390" y="280"/>
                  </a:lnTo>
                  <a:lnTo>
                    <a:pt x="1424" y="269"/>
                  </a:lnTo>
                  <a:lnTo>
                    <a:pt x="1457" y="258"/>
                  </a:lnTo>
                  <a:lnTo>
                    <a:pt x="1489" y="248"/>
                  </a:lnTo>
                  <a:lnTo>
                    <a:pt x="1520" y="238"/>
                  </a:lnTo>
                  <a:lnTo>
                    <a:pt x="1549" y="228"/>
                  </a:lnTo>
                  <a:lnTo>
                    <a:pt x="1576" y="219"/>
                  </a:lnTo>
                  <a:lnTo>
                    <a:pt x="1600" y="211"/>
                  </a:lnTo>
                  <a:lnTo>
                    <a:pt x="1623" y="204"/>
                  </a:lnTo>
                  <a:lnTo>
                    <a:pt x="1642" y="198"/>
                  </a:lnTo>
                  <a:lnTo>
                    <a:pt x="1659" y="193"/>
                  </a:lnTo>
                  <a:lnTo>
                    <a:pt x="1671" y="188"/>
                  </a:lnTo>
                  <a:lnTo>
                    <a:pt x="1682" y="185"/>
                  </a:lnTo>
                  <a:lnTo>
                    <a:pt x="1687" y="183"/>
                  </a:lnTo>
                  <a:lnTo>
                    <a:pt x="1690" y="182"/>
                  </a:lnTo>
                  <a:lnTo>
                    <a:pt x="724" y="0"/>
                  </a:lnTo>
                  <a:lnTo>
                    <a:pt x="298" y="7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7"/>
            <p:cNvSpPr>
              <a:spLocks/>
            </p:cNvSpPr>
            <p:nvPr/>
          </p:nvSpPr>
          <p:spPr bwMode="auto">
            <a:xfrm>
              <a:off x="2090738" y="3819525"/>
              <a:ext cx="190500" cy="336550"/>
            </a:xfrm>
            <a:custGeom>
              <a:avLst/>
              <a:gdLst/>
              <a:ahLst/>
              <a:cxnLst>
                <a:cxn ang="0">
                  <a:pos x="118" y="422"/>
                </a:cxn>
                <a:cxn ang="0">
                  <a:pos x="94" y="412"/>
                </a:cxn>
                <a:cxn ang="0">
                  <a:pos x="61" y="393"/>
                </a:cxn>
                <a:cxn ang="0">
                  <a:pos x="35" y="367"/>
                </a:cxn>
                <a:cxn ang="0">
                  <a:pos x="30" y="319"/>
                </a:cxn>
                <a:cxn ang="0">
                  <a:pos x="30" y="270"/>
                </a:cxn>
                <a:cxn ang="0">
                  <a:pos x="25" y="256"/>
                </a:cxn>
                <a:cxn ang="0">
                  <a:pos x="9" y="225"/>
                </a:cxn>
                <a:cxn ang="0">
                  <a:pos x="12" y="206"/>
                </a:cxn>
                <a:cxn ang="0">
                  <a:pos x="18" y="185"/>
                </a:cxn>
                <a:cxn ang="0">
                  <a:pos x="15" y="171"/>
                </a:cxn>
                <a:cxn ang="0">
                  <a:pos x="0" y="124"/>
                </a:cxn>
                <a:cxn ang="0">
                  <a:pos x="10" y="96"/>
                </a:cxn>
                <a:cxn ang="0">
                  <a:pos x="32" y="73"/>
                </a:cxn>
                <a:cxn ang="0">
                  <a:pos x="63" y="49"/>
                </a:cxn>
                <a:cxn ang="0">
                  <a:pos x="96" y="33"/>
                </a:cxn>
                <a:cxn ang="0">
                  <a:pos x="129" y="28"/>
                </a:cxn>
                <a:cxn ang="0">
                  <a:pos x="152" y="28"/>
                </a:cxn>
                <a:cxn ang="0">
                  <a:pos x="167" y="29"/>
                </a:cxn>
                <a:cxn ang="0">
                  <a:pos x="174" y="31"/>
                </a:cxn>
                <a:cxn ang="0">
                  <a:pos x="171" y="6"/>
                </a:cxn>
                <a:cxn ang="0">
                  <a:pos x="176" y="0"/>
                </a:cxn>
                <a:cxn ang="0">
                  <a:pos x="183" y="8"/>
                </a:cxn>
                <a:cxn ang="0">
                  <a:pos x="185" y="31"/>
                </a:cxn>
                <a:cxn ang="0">
                  <a:pos x="186" y="39"/>
                </a:cxn>
                <a:cxn ang="0">
                  <a:pos x="191" y="17"/>
                </a:cxn>
                <a:cxn ang="0">
                  <a:pos x="195" y="10"/>
                </a:cxn>
                <a:cxn ang="0">
                  <a:pos x="197" y="34"/>
                </a:cxn>
                <a:cxn ang="0">
                  <a:pos x="198" y="46"/>
                </a:cxn>
                <a:cxn ang="0">
                  <a:pos x="214" y="71"/>
                </a:cxn>
                <a:cxn ang="0">
                  <a:pos x="229" y="129"/>
                </a:cxn>
                <a:cxn ang="0">
                  <a:pos x="231" y="169"/>
                </a:cxn>
                <a:cxn ang="0">
                  <a:pos x="234" y="176"/>
                </a:cxn>
                <a:cxn ang="0">
                  <a:pos x="236" y="194"/>
                </a:cxn>
                <a:cxn ang="0">
                  <a:pos x="239" y="238"/>
                </a:cxn>
                <a:cxn ang="0">
                  <a:pos x="234" y="286"/>
                </a:cxn>
                <a:cxn ang="0">
                  <a:pos x="212" y="320"/>
                </a:cxn>
                <a:cxn ang="0">
                  <a:pos x="184" y="334"/>
                </a:cxn>
                <a:cxn ang="0">
                  <a:pos x="164" y="338"/>
                </a:cxn>
                <a:cxn ang="0">
                  <a:pos x="154" y="339"/>
                </a:cxn>
                <a:cxn ang="0">
                  <a:pos x="151" y="339"/>
                </a:cxn>
              </a:cxnLst>
              <a:rect l="0" t="0" r="r" b="b"/>
              <a:pathLst>
                <a:path w="239" h="423">
                  <a:moveTo>
                    <a:pt x="122" y="423"/>
                  </a:moveTo>
                  <a:lnTo>
                    <a:pt x="118" y="422"/>
                  </a:lnTo>
                  <a:lnTo>
                    <a:pt x="108" y="418"/>
                  </a:lnTo>
                  <a:lnTo>
                    <a:pt x="94" y="412"/>
                  </a:lnTo>
                  <a:lnTo>
                    <a:pt x="78" y="404"/>
                  </a:lnTo>
                  <a:lnTo>
                    <a:pt x="61" y="393"/>
                  </a:lnTo>
                  <a:lnTo>
                    <a:pt x="47" y="381"/>
                  </a:lnTo>
                  <a:lnTo>
                    <a:pt x="35" y="367"/>
                  </a:lnTo>
                  <a:lnTo>
                    <a:pt x="31" y="351"/>
                  </a:lnTo>
                  <a:lnTo>
                    <a:pt x="30" y="319"/>
                  </a:lnTo>
                  <a:lnTo>
                    <a:pt x="28" y="290"/>
                  </a:lnTo>
                  <a:lnTo>
                    <a:pt x="30" y="270"/>
                  </a:lnTo>
                  <a:lnTo>
                    <a:pt x="30" y="262"/>
                  </a:lnTo>
                  <a:lnTo>
                    <a:pt x="25" y="256"/>
                  </a:lnTo>
                  <a:lnTo>
                    <a:pt x="17" y="241"/>
                  </a:lnTo>
                  <a:lnTo>
                    <a:pt x="9" y="225"/>
                  </a:lnTo>
                  <a:lnTo>
                    <a:pt x="8" y="215"/>
                  </a:lnTo>
                  <a:lnTo>
                    <a:pt x="12" y="206"/>
                  </a:lnTo>
                  <a:lnTo>
                    <a:pt x="16" y="194"/>
                  </a:lnTo>
                  <a:lnTo>
                    <a:pt x="18" y="185"/>
                  </a:lnTo>
                  <a:lnTo>
                    <a:pt x="19" y="180"/>
                  </a:lnTo>
                  <a:lnTo>
                    <a:pt x="15" y="171"/>
                  </a:lnTo>
                  <a:lnTo>
                    <a:pt x="7" y="149"/>
                  </a:lnTo>
                  <a:lnTo>
                    <a:pt x="0" y="124"/>
                  </a:lnTo>
                  <a:lnTo>
                    <a:pt x="3" y="104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2" y="73"/>
                  </a:lnTo>
                  <a:lnTo>
                    <a:pt x="47" y="62"/>
                  </a:lnTo>
                  <a:lnTo>
                    <a:pt x="63" y="49"/>
                  </a:lnTo>
                  <a:lnTo>
                    <a:pt x="80" y="40"/>
                  </a:lnTo>
                  <a:lnTo>
                    <a:pt x="96" y="33"/>
                  </a:lnTo>
                  <a:lnTo>
                    <a:pt x="114" y="29"/>
                  </a:lnTo>
                  <a:lnTo>
                    <a:pt x="129" y="28"/>
                  </a:lnTo>
                  <a:lnTo>
                    <a:pt x="141" y="28"/>
                  </a:lnTo>
                  <a:lnTo>
                    <a:pt x="152" y="28"/>
                  </a:lnTo>
                  <a:lnTo>
                    <a:pt x="161" y="29"/>
                  </a:lnTo>
                  <a:lnTo>
                    <a:pt x="167" y="29"/>
                  </a:lnTo>
                  <a:lnTo>
                    <a:pt x="171" y="31"/>
                  </a:lnTo>
                  <a:lnTo>
                    <a:pt x="174" y="31"/>
                  </a:lnTo>
                  <a:lnTo>
                    <a:pt x="175" y="31"/>
                  </a:lnTo>
                  <a:lnTo>
                    <a:pt x="171" y="6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3" y="8"/>
                  </a:lnTo>
                  <a:lnTo>
                    <a:pt x="184" y="20"/>
                  </a:lnTo>
                  <a:lnTo>
                    <a:pt x="185" y="31"/>
                  </a:lnTo>
                  <a:lnTo>
                    <a:pt x="186" y="36"/>
                  </a:lnTo>
                  <a:lnTo>
                    <a:pt x="186" y="39"/>
                  </a:lnTo>
                  <a:lnTo>
                    <a:pt x="187" y="32"/>
                  </a:lnTo>
                  <a:lnTo>
                    <a:pt x="191" y="17"/>
                  </a:lnTo>
                  <a:lnTo>
                    <a:pt x="194" y="6"/>
                  </a:lnTo>
                  <a:lnTo>
                    <a:pt x="195" y="10"/>
                  </a:lnTo>
                  <a:lnTo>
                    <a:pt x="195" y="24"/>
                  </a:lnTo>
                  <a:lnTo>
                    <a:pt x="197" y="34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52"/>
                  </a:lnTo>
                  <a:lnTo>
                    <a:pt x="214" y="71"/>
                  </a:lnTo>
                  <a:lnTo>
                    <a:pt x="224" y="97"/>
                  </a:lnTo>
                  <a:lnTo>
                    <a:pt x="229" y="129"/>
                  </a:lnTo>
                  <a:lnTo>
                    <a:pt x="229" y="154"/>
                  </a:lnTo>
                  <a:lnTo>
                    <a:pt x="231" y="169"/>
                  </a:lnTo>
                  <a:lnTo>
                    <a:pt x="232" y="175"/>
                  </a:lnTo>
                  <a:lnTo>
                    <a:pt x="234" y="176"/>
                  </a:lnTo>
                  <a:lnTo>
                    <a:pt x="235" y="180"/>
                  </a:lnTo>
                  <a:lnTo>
                    <a:pt x="236" y="194"/>
                  </a:lnTo>
                  <a:lnTo>
                    <a:pt x="238" y="215"/>
                  </a:lnTo>
                  <a:lnTo>
                    <a:pt x="239" y="238"/>
                  </a:lnTo>
                  <a:lnTo>
                    <a:pt x="238" y="263"/>
                  </a:lnTo>
                  <a:lnTo>
                    <a:pt x="234" y="286"/>
                  </a:lnTo>
                  <a:lnTo>
                    <a:pt x="225" y="306"/>
                  </a:lnTo>
                  <a:lnTo>
                    <a:pt x="212" y="320"/>
                  </a:lnTo>
                  <a:lnTo>
                    <a:pt x="197" y="328"/>
                  </a:lnTo>
                  <a:lnTo>
                    <a:pt x="184" y="334"/>
                  </a:lnTo>
                  <a:lnTo>
                    <a:pt x="174" y="337"/>
                  </a:lnTo>
                  <a:lnTo>
                    <a:pt x="164" y="338"/>
                  </a:lnTo>
                  <a:lnTo>
                    <a:pt x="159" y="339"/>
                  </a:lnTo>
                  <a:lnTo>
                    <a:pt x="154" y="339"/>
                  </a:lnTo>
                  <a:lnTo>
                    <a:pt x="152" y="339"/>
                  </a:lnTo>
                  <a:lnTo>
                    <a:pt x="151" y="339"/>
                  </a:lnTo>
                  <a:lnTo>
                    <a:pt x="122" y="42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8"/>
            <p:cNvSpPr>
              <a:spLocks/>
            </p:cNvSpPr>
            <p:nvPr/>
          </p:nvSpPr>
          <p:spPr bwMode="auto">
            <a:xfrm>
              <a:off x="2155825" y="3857625"/>
              <a:ext cx="123825" cy="22383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94" y="1"/>
                </a:cxn>
                <a:cxn ang="0">
                  <a:pos x="74" y="9"/>
                </a:cxn>
                <a:cxn ang="0">
                  <a:pos x="60" y="13"/>
                </a:cxn>
                <a:cxn ang="0">
                  <a:pos x="57" y="13"/>
                </a:cxn>
                <a:cxn ang="0">
                  <a:pos x="49" y="11"/>
                </a:cxn>
                <a:cxn ang="0">
                  <a:pos x="35" y="13"/>
                </a:cxn>
                <a:cxn ang="0">
                  <a:pos x="22" y="16"/>
                </a:cxn>
                <a:cxn ang="0">
                  <a:pos x="7" y="29"/>
                </a:cxn>
                <a:cxn ang="0">
                  <a:pos x="0" y="52"/>
                </a:cxn>
                <a:cxn ang="0">
                  <a:pos x="15" y="78"/>
                </a:cxn>
                <a:cxn ang="0">
                  <a:pos x="33" y="115"/>
                </a:cxn>
                <a:cxn ang="0">
                  <a:pos x="33" y="125"/>
                </a:cxn>
                <a:cxn ang="0">
                  <a:pos x="20" y="152"/>
                </a:cxn>
                <a:cxn ang="0">
                  <a:pos x="22" y="196"/>
                </a:cxn>
                <a:cxn ang="0">
                  <a:pos x="37" y="248"/>
                </a:cxn>
                <a:cxn ang="0">
                  <a:pos x="55" y="268"/>
                </a:cxn>
                <a:cxn ang="0">
                  <a:pos x="70" y="276"/>
                </a:cxn>
                <a:cxn ang="0">
                  <a:pos x="87" y="281"/>
                </a:cxn>
                <a:cxn ang="0">
                  <a:pos x="102" y="282"/>
                </a:cxn>
                <a:cxn ang="0">
                  <a:pos x="111" y="279"/>
                </a:cxn>
                <a:cxn ang="0">
                  <a:pos x="123" y="273"/>
                </a:cxn>
                <a:cxn ang="0">
                  <a:pos x="133" y="264"/>
                </a:cxn>
                <a:cxn ang="0">
                  <a:pos x="142" y="253"/>
                </a:cxn>
                <a:cxn ang="0">
                  <a:pos x="149" y="229"/>
                </a:cxn>
                <a:cxn ang="0">
                  <a:pos x="157" y="169"/>
                </a:cxn>
                <a:cxn ang="0">
                  <a:pos x="150" y="121"/>
                </a:cxn>
                <a:cxn ang="0">
                  <a:pos x="148" y="97"/>
                </a:cxn>
                <a:cxn ang="0">
                  <a:pos x="151" y="84"/>
                </a:cxn>
                <a:cxn ang="0">
                  <a:pos x="144" y="54"/>
                </a:cxn>
                <a:cxn ang="0">
                  <a:pos x="136" y="34"/>
                </a:cxn>
                <a:cxn ang="0">
                  <a:pos x="123" y="7"/>
                </a:cxn>
              </a:cxnLst>
              <a:rect l="0" t="0" r="r" b="b"/>
              <a:pathLst>
                <a:path w="157" h="282">
                  <a:moveTo>
                    <a:pt x="116" y="1"/>
                  </a:moveTo>
                  <a:lnTo>
                    <a:pt x="112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4" y="9"/>
                  </a:lnTo>
                  <a:lnTo>
                    <a:pt x="66" y="11"/>
                  </a:lnTo>
                  <a:lnTo>
                    <a:pt x="60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3" y="13"/>
                  </a:lnTo>
                  <a:lnTo>
                    <a:pt x="49" y="11"/>
                  </a:lnTo>
                  <a:lnTo>
                    <a:pt x="42" y="11"/>
                  </a:lnTo>
                  <a:lnTo>
                    <a:pt x="35" y="13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7" y="29"/>
                  </a:lnTo>
                  <a:lnTo>
                    <a:pt x="2" y="39"/>
                  </a:lnTo>
                  <a:lnTo>
                    <a:pt x="0" y="52"/>
                  </a:lnTo>
                  <a:lnTo>
                    <a:pt x="6" y="63"/>
                  </a:lnTo>
                  <a:lnTo>
                    <a:pt x="15" y="78"/>
                  </a:lnTo>
                  <a:lnTo>
                    <a:pt x="25" y="98"/>
                  </a:lnTo>
                  <a:lnTo>
                    <a:pt x="33" y="115"/>
                  </a:lnTo>
                  <a:lnTo>
                    <a:pt x="35" y="122"/>
                  </a:lnTo>
                  <a:lnTo>
                    <a:pt x="33" y="125"/>
                  </a:lnTo>
                  <a:lnTo>
                    <a:pt x="26" y="136"/>
                  </a:lnTo>
                  <a:lnTo>
                    <a:pt x="20" y="152"/>
                  </a:lnTo>
                  <a:lnTo>
                    <a:pt x="19" y="172"/>
                  </a:lnTo>
                  <a:lnTo>
                    <a:pt x="22" y="196"/>
                  </a:lnTo>
                  <a:lnTo>
                    <a:pt x="28" y="222"/>
                  </a:lnTo>
                  <a:lnTo>
                    <a:pt x="37" y="248"/>
                  </a:lnTo>
                  <a:lnTo>
                    <a:pt x="48" y="264"/>
                  </a:lnTo>
                  <a:lnTo>
                    <a:pt x="55" y="268"/>
                  </a:lnTo>
                  <a:lnTo>
                    <a:pt x="62" y="273"/>
                  </a:lnTo>
                  <a:lnTo>
                    <a:pt x="70" y="276"/>
                  </a:lnTo>
                  <a:lnTo>
                    <a:pt x="79" y="279"/>
                  </a:lnTo>
                  <a:lnTo>
                    <a:pt x="87" y="281"/>
                  </a:lnTo>
                  <a:lnTo>
                    <a:pt x="95" y="282"/>
                  </a:lnTo>
                  <a:lnTo>
                    <a:pt x="102" y="282"/>
                  </a:lnTo>
                  <a:lnTo>
                    <a:pt x="106" y="281"/>
                  </a:lnTo>
                  <a:lnTo>
                    <a:pt x="111" y="279"/>
                  </a:lnTo>
                  <a:lnTo>
                    <a:pt x="117" y="276"/>
                  </a:lnTo>
                  <a:lnTo>
                    <a:pt x="123" y="273"/>
                  </a:lnTo>
                  <a:lnTo>
                    <a:pt x="128" y="268"/>
                  </a:lnTo>
                  <a:lnTo>
                    <a:pt x="133" y="264"/>
                  </a:lnTo>
                  <a:lnTo>
                    <a:pt x="139" y="259"/>
                  </a:lnTo>
                  <a:lnTo>
                    <a:pt x="142" y="253"/>
                  </a:lnTo>
                  <a:lnTo>
                    <a:pt x="144" y="248"/>
                  </a:lnTo>
                  <a:lnTo>
                    <a:pt x="149" y="229"/>
                  </a:lnTo>
                  <a:lnTo>
                    <a:pt x="155" y="200"/>
                  </a:lnTo>
                  <a:lnTo>
                    <a:pt x="157" y="169"/>
                  </a:lnTo>
                  <a:lnTo>
                    <a:pt x="155" y="142"/>
                  </a:lnTo>
                  <a:lnTo>
                    <a:pt x="150" y="121"/>
                  </a:lnTo>
                  <a:lnTo>
                    <a:pt x="148" y="106"/>
                  </a:lnTo>
                  <a:lnTo>
                    <a:pt x="148" y="97"/>
                  </a:lnTo>
                  <a:lnTo>
                    <a:pt x="150" y="92"/>
                  </a:lnTo>
                  <a:lnTo>
                    <a:pt x="151" y="84"/>
                  </a:lnTo>
                  <a:lnTo>
                    <a:pt x="149" y="69"/>
                  </a:lnTo>
                  <a:lnTo>
                    <a:pt x="144" y="54"/>
                  </a:lnTo>
                  <a:lnTo>
                    <a:pt x="141" y="44"/>
                  </a:lnTo>
                  <a:lnTo>
                    <a:pt x="136" y="34"/>
                  </a:lnTo>
                  <a:lnTo>
                    <a:pt x="131" y="21"/>
                  </a:lnTo>
                  <a:lnTo>
                    <a:pt x="123" y="7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2117725" y="3989388"/>
              <a:ext cx="23813" cy="15875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3" y="6"/>
                </a:cxn>
                <a:cxn ang="0">
                  <a:pos x="16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6" y="7"/>
                </a:cxn>
                <a:cxn ang="0">
                  <a:pos x="13" y="10"/>
                </a:cxn>
                <a:cxn ang="0">
                  <a:pos x="20" y="14"/>
                </a:cxn>
                <a:cxn ang="0">
                  <a:pos x="23" y="17"/>
                </a:cxn>
                <a:cxn ang="0">
                  <a:pos x="25" y="18"/>
                </a:cxn>
                <a:cxn ang="0">
                  <a:pos x="28" y="17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25" y="7"/>
                </a:cxn>
              </a:cxnLst>
              <a:rect l="0" t="0" r="r" b="b"/>
              <a:pathLst>
                <a:path w="31" h="18">
                  <a:moveTo>
                    <a:pt x="25" y="7"/>
                  </a:moveTo>
                  <a:lnTo>
                    <a:pt x="23" y="6"/>
                  </a:lnTo>
                  <a:lnTo>
                    <a:pt x="16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7"/>
                  </a:lnTo>
                  <a:lnTo>
                    <a:pt x="13" y="10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18"/>
                  </a:lnTo>
                  <a:lnTo>
                    <a:pt x="28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0"/>
            <p:cNvSpPr>
              <a:spLocks/>
            </p:cNvSpPr>
            <p:nvPr/>
          </p:nvSpPr>
          <p:spPr bwMode="auto">
            <a:xfrm>
              <a:off x="1095375" y="3817938"/>
              <a:ext cx="1549400" cy="1450975"/>
            </a:xfrm>
            <a:custGeom>
              <a:avLst/>
              <a:gdLst/>
              <a:ahLst/>
              <a:cxnLst>
                <a:cxn ang="0">
                  <a:pos x="1264" y="137"/>
                </a:cxn>
                <a:cxn ang="0">
                  <a:pos x="1286" y="160"/>
                </a:cxn>
                <a:cxn ang="0">
                  <a:pos x="1309" y="173"/>
                </a:cxn>
                <a:cxn ang="0">
                  <a:pos x="1325" y="113"/>
                </a:cxn>
                <a:cxn ang="0">
                  <a:pos x="1285" y="211"/>
                </a:cxn>
                <a:cxn ang="0">
                  <a:pos x="1310" y="274"/>
                </a:cxn>
                <a:cxn ang="0">
                  <a:pos x="1296" y="352"/>
                </a:cxn>
                <a:cxn ang="0">
                  <a:pos x="1385" y="349"/>
                </a:cxn>
                <a:cxn ang="0">
                  <a:pos x="1414" y="326"/>
                </a:cxn>
                <a:cxn ang="0">
                  <a:pos x="1486" y="167"/>
                </a:cxn>
                <a:cxn ang="0">
                  <a:pos x="1471" y="329"/>
                </a:cxn>
                <a:cxn ang="0">
                  <a:pos x="1411" y="349"/>
                </a:cxn>
                <a:cxn ang="0">
                  <a:pos x="1521" y="418"/>
                </a:cxn>
                <a:cxn ang="0">
                  <a:pos x="1627" y="528"/>
                </a:cxn>
                <a:cxn ang="0">
                  <a:pos x="1734" y="547"/>
                </a:cxn>
                <a:cxn ang="0">
                  <a:pos x="1835" y="557"/>
                </a:cxn>
                <a:cxn ang="0">
                  <a:pos x="1896" y="567"/>
                </a:cxn>
                <a:cxn ang="0">
                  <a:pos x="1869" y="756"/>
                </a:cxn>
                <a:cxn ang="0">
                  <a:pos x="1933" y="850"/>
                </a:cxn>
                <a:cxn ang="0">
                  <a:pos x="1916" y="1010"/>
                </a:cxn>
                <a:cxn ang="0">
                  <a:pos x="1766" y="1005"/>
                </a:cxn>
                <a:cxn ang="0">
                  <a:pos x="1653" y="969"/>
                </a:cxn>
                <a:cxn ang="0">
                  <a:pos x="1623" y="1409"/>
                </a:cxn>
                <a:cxn ang="0">
                  <a:pos x="1548" y="1498"/>
                </a:cxn>
                <a:cxn ang="0">
                  <a:pos x="1699" y="1553"/>
                </a:cxn>
                <a:cxn ang="0">
                  <a:pos x="1665" y="1644"/>
                </a:cxn>
                <a:cxn ang="0">
                  <a:pos x="1480" y="1700"/>
                </a:cxn>
                <a:cxn ang="0">
                  <a:pos x="1490" y="1690"/>
                </a:cxn>
                <a:cxn ang="0">
                  <a:pos x="1669" y="1628"/>
                </a:cxn>
                <a:cxn ang="0">
                  <a:pos x="1562" y="1611"/>
                </a:cxn>
                <a:cxn ang="0">
                  <a:pos x="1310" y="1693"/>
                </a:cxn>
                <a:cxn ang="0">
                  <a:pos x="1057" y="1774"/>
                </a:cxn>
                <a:cxn ang="0">
                  <a:pos x="892" y="1818"/>
                </a:cxn>
                <a:cxn ang="0">
                  <a:pos x="1118" y="1748"/>
                </a:cxn>
                <a:cxn ang="0">
                  <a:pos x="1362" y="1667"/>
                </a:cxn>
                <a:cxn ang="0">
                  <a:pos x="1605" y="1586"/>
                </a:cxn>
                <a:cxn ang="0">
                  <a:pos x="1456" y="1529"/>
                </a:cxn>
                <a:cxn ang="0">
                  <a:pos x="1166" y="1507"/>
                </a:cxn>
                <a:cxn ang="0">
                  <a:pos x="978" y="1674"/>
                </a:cxn>
                <a:cxn ang="0">
                  <a:pos x="721" y="1728"/>
                </a:cxn>
                <a:cxn ang="0">
                  <a:pos x="522" y="1676"/>
                </a:cxn>
                <a:cxn ang="0">
                  <a:pos x="276" y="1593"/>
                </a:cxn>
                <a:cxn ang="0">
                  <a:pos x="202" y="1492"/>
                </a:cxn>
                <a:cxn ang="0">
                  <a:pos x="50" y="1522"/>
                </a:cxn>
                <a:cxn ang="0">
                  <a:pos x="57" y="1508"/>
                </a:cxn>
                <a:cxn ang="0">
                  <a:pos x="190" y="1478"/>
                </a:cxn>
                <a:cxn ang="0">
                  <a:pos x="219" y="1357"/>
                </a:cxn>
                <a:cxn ang="0">
                  <a:pos x="269" y="1281"/>
                </a:cxn>
                <a:cxn ang="0">
                  <a:pos x="306" y="982"/>
                </a:cxn>
                <a:cxn ang="0">
                  <a:pos x="279" y="921"/>
                </a:cxn>
                <a:cxn ang="0">
                  <a:pos x="319" y="694"/>
                </a:cxn>
                <a:cxn ang="0">
                  <a:pos x="466" y="550"/>
                </a:cxn>
                <a:cxn ang="0">
                  <a:pos x="618" y="519"/>
                </a:cxn>
                <a:cxn ang="0">
                  <a:pos x="767" y="423"/>
                </a:cxn>
                <a:cxn ang="0">
                  <a:pos x="893" y="416"/>
                </a:cxn>
                <a:cxn ang="0">
                  <a:pos x="944" y="530"/>
                </a:cxn>
                <a:cxn ang="0">
                  <a:pos x="1010" y="484"/>
                </a:cxn>
                <a:cxn ang="0">
                  <a:pos x="1148" y="410"/>
                </a:cxn>
                <a:cxn ang="0">
                  <a:pos x="1248" y="340"/>
                </a:cxn>
                <a:cxn ang="0">
                  <a:pos x="1273" y="255"/>
                </a:cxn>
                <a:cxn ang="0">
                  <a:pos x="1248" y="126"/>
                </a:cxn>
                <a:cxn ang="0">
                  <a:pos x="1304" y="51"/>
                </a:cxn>
                <a:cxn ang="0">
                  <a:pos x="1430" y="8"/>
                </a:cxn>
              </a:cxnLst>
              <a:rect l="0" t="0" r="r" b="b"/>
              <a:pathLst>
                <a:path w="1954" h="1828">
                  <a:moveTo>
                    <a:pt x="1434" y="40"/>
                  </a:moveTo>
                  <a:lnTo>
                    <a:pt x="1410" y="36"/>
                  </a:lnTo>
                  <a:lnTo>
                    <a:pt x="1386" y="37"/>
                  </a:lnTo>
                  <a:lnTo>
                    <a:pt x="1362" y="42"/>
                  </a:lnTo>
                  <a:lnTo>
                    <a:pt x="1340" y="50"/>
                  </a:lnTo>
                  <a:lnTo>
                    <a:pt x="1318" y="61"/>
                  </a:lnTo>
                  <a:lnTo>
                    <a:pt x="1298" y="75"/>
                  </a:lnTo>
                  <a:lnTo>
                    <a:pt x="1280" y="93"/>
                  </a:lnTo>
                  <a:lnTo>
                    <a:pt x="1264" y="112"/>
                  </a:lnTo>
                  <a:lnTo>
                    <a:pt x="1264" y="137"/>
                  </a:lnTo>
                  <a:lnTo>
                    <a:pt x="1267" y="129"/>
                  </a:lnTo>
                  <a:lnTo>
                    <a:pt x="1272" y="120"/>
                  </a:lnTo>
                  <a:lnTo>
                    <a:pt x="1278" y="112"/>
                  </a:lnTo>
                  <a:lnTo>
                    <a:pt x="1287" y="110"/>
                  </a:lnTo>
                  <a:lnTo>
                    <a:pt x="1288" y="117"/>
                  </a:lnTo>
                  <a:lnTo>
                    <a:pt x="1289" y="121"/>
                  </a:lnTo>
                  <a:lnTo>
                    <a:pt x="1290" y="127"/>
                  </a:lnTo>
                  <a:lnTo>
                    <a:pt x="1289" y="134"/>
                  </a:lnTo>
                  <a:lnTo>
                    <a:pt x="1281" y="151"/>
                  </a:lnTo>
                  <a:lnTo>
                    <a:pt x="1286" y="160"/>
                  </a:lnTo>
                  <a:lnTo>
                    <a:pt x="1290" y="171"/>
                  </a:lnTo>
                  <a:lnTo>
                    <a:pt x="1292" y="182"/>
                  </a:lnTo>
                  <a:lnTo>
                    <a:pt x="1288" y="193"/>
                  </a:lnTo>
                  <a:lnTo>
                    <a:pt x="1292" y="194"/>
                  </a:lnTo>
                  <a:lnTo>
                    <a:pt x="1295" y="195"/>
                  </a:lnTo>
                  <a:lnTo>
                    <a:pt x="1298" y="195"/>
                  </a:lnTo>
                  <a:lnTo>
                    <a:pt x="1302" y="196"/>
                  </a:lnTo>
                  <a:lnTo>
                    <a:pt x="1309" y="188"/>
                  </a:lnTo>
                  <a:lnTo>
                    <a:pt x="1310" y="181"/>
                  </a:lnTo>
                  <a:lnTo>
                    <a:pt x="1309" y="173"/>
                  </a:lnTo>
                  <a:lnTo>
                    <a:pt x="1307" y="166"/>
                  </a:lnTo>
                  <a:lnTo>
                    <a:pt x="1303" y="158"/>
                  </a:lnTo>
                  <a:lnTo>
                    <a:pt x="1301" y="150"/>
                  </a:lnTo>
                  <a:lnTo>
                    <a:pt x="1302" y="142"/>
                  </a:lnTo>
                  <a:lnTo>
                    <a:pt x="1307" y="134"/>
                  </a:lnTo>
                  <a:lnTo>
                    <a:pt x="1320" y="105"/>
                  </a:lnTo>
                  <a:lnTo>
                    <a:pt x="1323" y="106"/>
                  </a:lnTo>
                  <a:lnTo>
                    <a:pt x="1325" y="107"/>
                  </a:lnTo>
                  <a:lnTo>
                    <a:pt x="1325" y="111"/>
                  </a:lnTo>
                  <a:lnTo>
                    <a:pt x="1325" y="113"/>
                  </a:lnTo>
                  <a:lnTo>
                    <a:pt x="1321" y="128"/>
                  </a:lnTo>
                  <a:lnTo>
                    <a:pt x="1315" y="142"/>
                  </a:lnTo>
                  <a:lnTo>
                    <a:pt x="1311" y="157"/>
                  </a:lnTo>
                  <a:lnTo>
                    <a:pt x="1319" y="171"/>
                  </a:lnTo>
                  <a:lnTo>
                    <a:pt x="1319" y="183"/>
                  </a:lnTo>
                  <a:lnTo>
                    <a:pt x="1316" y="194"/>
                  </a:lnTo>
                  <a:lnTo>
                    <a:pt x="1309" y="203"/>
                  </a:lnTo>
                  <a:lnTo>
                    <a:pt x="1302" y="212"/>
                  </a:lnTo>
                  <a:lnTo>
                    <a:pt x="1294" y="211"/>
                  </a:lnTo>
                  <a:lnTo>
                    <a:pt x="1285" y="211"/>
                  </a:lnTo>
                  <a:lnTo>
                    <a:pt x="1277" y="212"/>
                  </a:lnTo>
                  <a:lnTo>
                    <a:pt x="1270" y="217"/>
                  </a:lnTo>
                  <a:lnTo>
                    <a:pt x="1271" y="226"/>
                  </a:lnTo>
                  <a:lnTo>
                    <a:pt x="1273" y="234"/>
                  </a:lnTo>
                  <a:lnTo>
                    <a:pt x="1278" y="242"/>
                  </a:lnTo>
                  <a:lnTo>
                    <a:pt x="1282" y="250"/>
                  </a:lnTo>
                  <a:lnTo>
                    <a:pt x="1288" y="257"/>
                  </a:lnTo>
                  <a:lnTo>
                    <a:pt x="1295" y="264"/>
                  </a:lnTo>
                  <a:lnTo>
                    <a:pt x="1302" y="270"/>
                  </a:lnTo>
                  <a:lnTo>
                    <a:pt x="1310" y="274"/>
                  </a:lnTo>
                  <a:lnTo>
                    <a:pt x="1310" y="277"/>
                  </a:lnTo>
                  <a:lnTo>
                    <a:pt x="1310" y="279"/>
                  </a:lnTo>
                  <a:lnTo>
                    <a:pt x="1308" y="281"/>
                  </a:lnTo>
                  <a:lnTo>
                    <a:pt x="1307" y="284"/>
                  </a:lnTo>
                  <a:lnTo>
                    <a:pt x="1293" y="281"/>
                  </a:lnTo>
                  <a:lnTo>
                    <a:pt x="1294" y="295"/>
                  </a:lnTo>
                  <a:lnTo>
                    <a:pt x="1293" y="310"/>
                  </a:lnTo>
                  <a:lnTo>
                    <a:pt x="1292" y="325"/>
                  </a:lnTo>
                  <a:lnTo>
                    <a:pt x="1289" y="339"/>
                  </a:lnTo>
                  <a:lnTo>
                    <a:pt x="1296" y="352"/>
                  </a:lnTo>
                  <a:lnTo>
                    <a:pt x="1305" y="364"/>
                  </a:lnTo>
                  <a:lnTo>
                    <a:pt x="1315" y="377"/>
                  </a:lnTo>
                  <a:lnTo>
                    <a:pt x="1326" y="387"/>
                  </a:lnTo>
                  <a:lnTo>
                    <a:pt x="1338" y="398"/>
                  </a:lnTo>
                  <a:lnTo>
                    <a:pt x="1350" y="407"/>
                  </a:lnTo>
                  <a:lnTo>
                    <a:pt x="1363" y="415"/>
                  </a:lnTo>
                  <a:lnTo>
                    <a:pt x="1377" y="422"/>
                  </a:lnTo>
                  <a:lnTo>
                    <a:pt x="1394" y="360"/>
                  </a:lnTo>
                  <a:lnTo>
                    <a:pt x="1389" y="354"/>
                  </a:lnTo>
                  <a:lnTo>
                    <a:pt x="1385" y="349"/>
                  </a:lnTo>
                  <a:lnTo>
                    <a:pt x="1379" y="345"/>
                  </a:lnTo>
                  <a:lnTo>
                    <a:pt x="1373" y="340"/>
                  </a:lnTo>
                  <a:lnTo>
                    <a:pt x="1368" y="336"/>
                  </a:lnTo>
                  <a:lnTo>
                    <a:pt x="1363" y="332"/>
                  </a:lnTo>
                  <a:lnTo>
                    <a:pt x="1359" y="327"/>
                  </a:lnTo>
                  <a:lnTo>
                    <a:pt x="1357" y="322"/>
                  </a:lnTo>
                  <a:lnTo>
                    <a:pt x="1371" y="322"/>
                  </a:lnTo>
                  <a:lnTo>
                    <a:pt x="1385" y="324"/>
                  </a:lnTo>
                  <a:lnTo>
                    <a:pt x="1399" y="325"/>
                  </a:lnTo>
                  <a:lnTo>
                    <a:pt x="1414" y="326"/>
                  </a:lnTo>
                  <a:lnTo>
                    <a:pt x="1429" y="326"/>
                  </a:lnTo>
                  <a:lnTo>
                    <a:pt x="1442" y="324"/>
                  </a:lnTo>
                  <a:lnTo>
                    <a:pt x="1456" y="318"/>
                  </a:lnTo>
                  <a:lnTo>
                    <a:pt x="1469" y="308"/>
                  </a:lnTo>
                  <a:lnTo>
                    <a:pt x="1484" y="277"/>
                  </a:lnTo>
                  <a:lnTo>
                    <a:pt x="1490" y="241"/>
                  </a:lnTo>
                  <a:lnTo>
                    <a:pt x="1489" y="204"/>
                  </a:lnTo>
                  <a:lnTo>
                    <a:pt x="1484" y="170"/>
                  </a:lnTo>
                  <a:lnTo>
                    <a:pt x="1485" y="169"/>
                  </a:lnTo>
                  <a:lnTo>
                    <a:pt x="1486" y="167"/>
                  </a:lnTo>
                  <a:lnTo>
                    <a:pt x="1487" y="166"/>
                  </a:lnTo>
                  <a:lnTo>
                    <a:pt x="1490" y="166"/>
                  </a:lnTo>
                  <a:lnTo>
                    <a:pt x="1494" y="186"/>
                  </a:lnTo>
                  <a:lnTo>
                    <a:pt x="1498" y="207"/>
                  </a:lnTo>
                  <a:lnTo>
                    <a:pt x="1499" y="228"/>
                  </a:lnTo>
                  <a:lnTo>
                    <a:pt x="1499" y="250"/>
                  </a:lnTo>
                  <a:lnTo>
                    <a:pt x="1497" y="271"/>
                  </a:lnTo>
                  <a:lnTo>
                    <a:pt x="1491" y="292"/>
                  </a:lnTo>
                  <a:lnTo>
                    <a:pt x="1483" y="311"/>
                  </a:lnTo>
                  <a:lnTo>
                    <a:pt x="1471" y="329"/>
                  </a:lnTo>
                  <a:lnTo>
                    <a:pt x="1464" y="331"/>
                  </a:lnTo>
                  <a:lnTo>
                    <a:pt x="1459" y="333"/>
                  </a:lnTo>
                  <a:lnTo>
                    <a:pt x="1453" y="336"/>
                  </a:lnTo>
                  <a:lnTo>
                    <a:pt x="1446" y="338"/>
                  </a:lnTo>
                  <a:lnTo>
                    <a:pt x="1440" y="340"/>
                  </a:lnTo>
                  <a:lnTo>
                    <a:pt x="1433" y="341"/>
                  </a:lnTo>
                  <a:lnTo>
                    <a:pt x="1426" y="341"/>
                  </a:lnTo>
                  <a:lnTo>
                    <a:pt x="1418" y="341"/>
                  </a:lnTo>
                  <a:lnTo>
                    <a:pt x="1415" y="345"/>
                  </a:lnTo>
                  <a:lnTo>
                    <a:pt x="1411" y="349"/>
                  </a:lnTo>
                  <a:lnTo>
                    <a:pt x="1409" y="355"/>
                  </a:lnTo>
                  <a:lnTo>
                    <a:pt x="1409" y="360"/>
                  </a:lnTo>
                  <a:lnTo>
                    <a:pt x="1422" y="368"/>
                  </a:lnTo>
                  <a:lnTo>
                    <a:pt x="1436" y="376"/>
                  </a:lnTo>
                  <a:lnTo>
                    <a:pt x="1449" y="383"/>
                  </a:lnTo>
                  <a:lnTo>
                    <a:pt x="1464" y="391"/>
                  </a:lnTo>
                  <a:lnTo>
                    <a:pt x="1478" y="398"/>
                  </a:lnTo>
                  <a:lnTo>
                    <a:pt x="1492" y="405"/>
                  </a:lnTo>
                  <a:lnTo>
                    <a:pt x="1506" y="412"/>
                  </a:lnTo>
                  <a:lnTo>
                    <a:pt x="1521" y="418"/>
                  </a:lnTo>
                  <a:lnTo>
                    <a:pt x="1535" y="427"/>
                  </a:lnTo>
                  <a:lnTo>
                    <a:pt x="1547" y="435"/>
                  </a:lnTo>
                  <a:lnTo>
                    <a:pt x="1560" y="443"/>
                  </a:lnTo>
                  <a:lnTo>
                    <a:pt x="1573" y="453"/>
                  </a:lnTo>
                  <a:lnTo>
                    <a:pt x="1584" y="463"/>
                  </a:lnTo>
                  <a:lnTo>
                    <a:pt x="1596" y="475"/>
                  </a:lnTo>
                  <a:lnTo>
                    <a:pt x="1606" y="488"/>
                  </a:lnTo>
                  <a:lnTo>
                    <a:pt x="1615" y="501"/>
                  </a:lnTo>
                  <a:lnTo>
                    <a:pt x="1620" y="515"/>
                  </a:lnTo>
                  <a:lnTo>
                    <a:pt x="1627" y="528"/>
                  </a:lnTo>
                  <a:lnTo>
                    <a:pt x="1632" y="542"/>
                  </a:lnTo>
                  <a:lnTo>
                    <a:pt x="1639" y="556"/>
                  </a:lnTo>
                  <a:lnTo>
                    <a:pt x="1651" y="556"/>
                  </a:lnTo>
                  <a:lnTo>
                    <a:pt x="1664" y="554"/>
                  </a:lnTo>
                  <a:lnTo>
                    <a:pt x="1675" y="553"/>
                  </a:lnTo>
                  <a:lnTo>
                    <a:pt x="1687" y="552"/>
                  </a:lnTo>
                  <a:lnTo>
                    <a:pt x="1698" y="551"/>
                  </a:lnTo>
                  <a:lnTo>
                    <a:pt x="1711" y="550"/>
                  </a:lnTo>
                  <a:lnTo>
                    <a:pt x="1722" y="549"/>
                  </a:lnTo>
                  <a:lnTo>
                    <a:pt x="1734" y="547"/>
                  </a:lnTo>
                  <a:lnTo>
                    <a:pt x="1747" y="546"/>
                  </a:lnTo>
                  <a:lnTo>
                    <a:pt x="1758" y="545"/>
                  </a:lnTo>
                  <a:lnTo>
                    <a:pt x="1770" y="544"/>
                  </a:lnTo>
                  <a:lnTo>
                    <a:pt x="1782" y="543"/>
                  </a:lnTo>
                  <a:lnTo>
                    <a:pt x="1794" y="543"/>
                  </a:lnTo>
                  <a:lnTo>
                    <a:pt x="1806" y="543"/>
                  </a:lnTo>
                  <a:lnTo>
                    <a:pt x="1818" y="543"/>
                  </a:lnTo>
                  <a:lnTo>
                    <a:pt x="1831" y="543"/>
                  </a:lnTo>
                  <a:lnTo>
                    <a:pt x="1833" y="550"/>
                  </a:lnTo>
                  <a:lnTo>
                    <a:pt x="1835" y="557"/>
                  </a:lnTo>
                  <a:lnTo>
                    <a:pt x="1835" y="562"/>
                  </a:lnTo>
                  <a:lnTo>
                    <a:pt x="1832" y="569"/>
                  </a:lnTo>
                  <a:lnTo>
                    <a:pt x="1840" y="569"/>
                  </a:lnTo>
                  <a:lnTo>
                    <a:pt x="1848" y="569"/>
                  </a:lnTo>
                  <a:lnTo>
                    <a:pt x="1856" y="568"/>
                  </a:lnTo>
                  <a:lnTo>
                    <a:pt x="1864" y="568"/>
                  </a:lnTo>
                  <a:lnTo>
                    <a:pt x="1872" y="567"/>
                  </a:lnTo>
                  <a:lnTo>
                    <a:pt x="1880" y="567"/>
                  </a:lnTo>
                  <a:lnTo>
                    <a:pt x="1888" y="567"/>
                  </a:lnTo>
                  <a:lnTo>
                    <a:pt x="1896" y="567"/>
                  </a:lnTo>
                  <a:lnTo>
                    <a:pt x="1891" y="590"/>
                  </a:lnTo>
                  <a:lnTo>
                    <a:pt x="1884" y="613"/>
                  </a:lnTo>
                  <a:lnTo>
                    <a:pt x="1877" y="636"/>
                  </a:lnTo>
                  <a:lnTo>
                    <a:pt x="1870" y="659"/>
                  </a:lnTo>
                  <a:lnTo>
                    <a:pt x="1863" y="683"/>
                  </a:lnTo>
                  <a:lnTo>
                    <a:pt x="1857" y="706"/>
                  </a:lnTo>
                  <a:lnTo>
                    <a:pt x="1851" y="731"/>
                  </a:lnTo>
                  <a:lnTo>
                    <a:pt x="1847" y="755"/>
                  </a:lnTo>
                  <a:lnTo>
                    <a:pt x="1857" y="756"/>
                  </a:lnTo>
                  <a:lnTo>
                    <a:pt x="1869" y="756"/>
                  </a:lnTo>
                  <a:lnTo>
                    <a:pt x="1881" y="756"/>
                  </a:lnTo>
                  <a:lnTo>
                    <a:pt x="1893" y="757"/>
                  </a:lnTo>
                  <a:lnTo>
                    <a:pt x="1904" y="758"/>
                  </a:lnTo>
                  <a:lnTo>
                    <a:pt x="1915" y="763"/>
                  </a:lnTo>
                  <a:lnTo>
                    <a:pt x="1923" y="770"/>
                  </a:lnTo>
                  <a:lnTo>
                    <a:pt x="1930" y="780"/>
                  </a:lnTo>
                  <a:lnTo>
                    <a:pt x="1935" y="796"/>
                  </a:lnTo>
                  <a:lnTo>
                    <a:pt x="1937" y="815"/>
                  </a:lnTo>
                  <a:lnTo>
                    <a:pt x="1937" y="833"/>
                  </a:lnTo>
                  <a:lnTo>
                    <a:pt x="1933" y="850"/>
                  </a:lnTo>
                  <a:lnTo>
                    <a:pt x="1937" y="854"/>
                  </a:lnTo>
                  <a:lnTo>
                    <a:pt x="1938" y="860"/>
                  </a:lnTo>
                  <a:lnTo>
                    <a:pt x="1939" y="864"/>
                  </a:lnTo>
                  <a:lnTo>
                    <a:pt x="1940" y="869"/>
                  </a:lnTo>
                  <a:lnTo>
                    <a:pt x="1949" y="899"/>
                  </a:lnTo>
                  <a:lnTo>
                    <a:pt x="1954" y="930"/>
                  </a:lnTo>
                  <a:lnTo>
                    <a:pt x="1952" y="961"/>
                  </a:lnTo>
                  <a:lnTo>
                    <a:pt x="1939" y="990"/>
                  </a:lnTo>
                  <a:lnTo>
                    <a:pt x="1929" y="1001"/>
                  </a:lnTo>
                  <a:lnTo>
                    <a:pt x="1916" y="1010"/>
                  </a:lnTo>
                  <a:lnTo>
                    <a:pt x="1902" y="1019"/>
                  </a:lnTo>
                  <a:lnTo>
                    <a:pt x="1888" y="1023"/>
                  </a:lnTo>
                  <a:lnTo>
                    <a:pt x="1873" y="1028"/>
                  </a:lnTo>
                  <a:lnTo>
                    <a:pt x="1857" y="1029"/>
                  </a:lnTo>
                  <a:lnTo>
                    <a:pt x="1841" y="1029"/>
                  </a:lnTo>
                  <a:lnTo>
                    <a:pt x="1826" y="1028"/>
                  </a:lnTo>
                  <a:lnTo>
                    <a:pt x="1810" y="1024"/>
                  </a:lnTo>
                  <a:lnTo>
                    <a:pt x="1794" y="1020"/>
                  </a:lnTo>
                  <a:lnTo>
                    <a:pt x="1780" y="1013"/>
                  </a:lnTo>
                  <a:lnTo>
                    <a:pt x="1766" y="1005"/>
                  </a:lnTo>
                  <a:lnTo>
                    <a:pt x="1752" y="996"/>
                  </a:lnTo>
                  <a:lnTo>
                    <a:pt x="1741" y="985"/>
                  </a:lnTo>
                  <a:lnTo>
                    <a:pt x="1730" y="972"/>
                  </a:lnTo>
                  <a:lnTo>
                    <a:pt x="1722" y="960"/>
                  </a:lnTo>
                  <a:lnTo>
                    <a:pt x="1711" y="961"/>
                  </a:lnTo>
                  <a:lnTo>
                    <a:pt x="1699" y="962"/>
                  </a:lnTo>
                  <a:lnTo>
                    <a:pt x="1688" y="964"/>
                  </a:lnTo>
                  <a:lnTo>
                    <a:pt x="1676" y="966"/>
                  </a:lnTo>
                  <a:lnTo>
                    <a:pt x="1665" y="967"/>
                  </a:lnTo>
                  <a:lnTo>
                    <a:pt x="1653" y="969"/>
                  </a:lnTo>
                  <a:lnTo>
                    <a:pt x="1642" y="970"/>
                  </a:lnTo>
                  <a:lnTo>
                    <a:pt x="1630" y="971"/>
                  </a:lnTo>
                  <a:lnTo>
                    <a:pt x="1623" y="1007"/>
                  </a:lnTo>
                  <a:lnTo>
                    <a:pt x="1616" y="1043"/>
                  </a:lnTo>
                  <a:lnTo>
                    <a:pt x="1608" y="1080"/>
                  </a:lnTo>
                  <a:lnTo>
                    <a:pt x="1601" y="1116"/>
                  </a:lnTo>
                  <a:lnTo>
                    <a:pt x="1613" y="1188"/>
                  </a:lnTo>
                  <a:lnTo>
                    <a:pt x="1621" y="1260"/>
                  </a:lnTo>
                  <a:lnTo>
                    <a:pt x="1626" y="1335"/>
                  </a:lnTo>
                  <a:lnTo>
                    <a:pt x="1623" y="1409"/>
                  </a:lnTo>
                  <a:lnTo>
                    <a:pt x="1619" y="1421"/>
                  </a:lnTo>
                  <a:lnTo>
                    <a:pt x="1612" y="1430"/>
                  </a:lnTo>
                  <a:lnTo>
                    <a:pt x="1604" y="1439"/>
                  </a:lnTo>
                  <a:lnTo>
                    <a:pt x="1594" y="1447"/>
                  </a:lnTo>
                  <a:lnTo>
                    <a:pt x="1584" y="1454"/>
                  </a:lnTo>
                  <a:lnTo>
                    <a:pt x="1574" y="1460"/>
                  </a:lnTo>
                  <a:lnTo>
                    <a:pt x="1562" y="1464"/>
                  </a:lnTo>
                  <a:lnTo>
                    <a:pt x="1552" y="1469"/>
                  </a:lnTo>
                  <a:lnTo>
                    <a:pt x="1551" y="1484"/>
                  </a:lnTo>
                  <a:lnTo>
                    <a:pt x="1548" y="1498"/>
                  </a:lnTo>
                  <a:lnTo>
                    <a:pt x="1547" y="1512"/>
                  </a:lnTo>
                  <a:lnTo>
                    <a:pt x="1547" y="1525"/>
                  </a:lnTo>
                  <a:lnTo>
                    <a:pt x="1567" y="1528"/>
                  </a:lnTo>
                  <a:lnTo>
                    <a:pt x="1585" y="1531"/>
                  </a:lnTo>
                  <a:lnTo>
                    <a:pt x="1605" y="1535"/>
                  </a:lnTo>
                  <a:lnTo>
                    <a:pt x="1624" y="1538"/>
                  </a:lnTo>
                  <a:lnTo>
                    <a:pt x="1643" y="1541"/>
                  </a:lnTo>
                  <a:lnTo>
                    <a:pt x="1662" y="1546"/>
                  </a:lnTo>
                  <a:lnTo>
                    <a:pt x="1681" y="1550"/>
                  </a:lnTo>
                  <a:lnTo>
                    <a:pt x="1699" y="1553"/>
                  </a:lnTo>
                  <a:lnTo>
                    <a:pt x="1702" y="1553"/>
                  </a:lnTo>
                  <a:lnTo>
                    <a:pt x="1703" y="1555"/>
                  </a:lnTo>
                  <a:lnTo>
                    <a:pt x="1703" y="1558"/>
                  </a:lnTo>
                  <a:lnTo>
                    <a:pt x="1704" y="1560"/>
                  </a:lnTo>
                  <a:lnTo>
                    <a:pt x="1703" y="1577"/>
                  </a:lnTo>
                  <a:lnTo>
                    <a:pt x="1700" y="1593"/>
                  </a:lnTo>
                  <a:lnTo>
                    <a:pt x="1700" y="1611"/>
                  </a:lnTo>
                  <a:lnTo>
                    <a:pt x="1700" y="1628"/>
                  </a:lnTo>
                  <a:lnTo>
                    <a:pt x="1683" y="1636"/>
                  </a:lnTo>
                  <a:lnTo>
                    <a:pt x="1665" y="1644"/>
                  </a:lnTo>
                  <a:lnTo>
                    <a:pt x="1646" y="1651"/>
                  </a:lnTo>
                  <a:lnTo>
                    <a:pt x="1629" y="1657"/>
                  </a:lnTo>
                  <a:lnTo>
                    <a:pt x="1611" y="1664"/>
                  </a:lnTo>
                  <a:lnTo>
                    <a:pt x="1592" y="1668"/>
                  </a:lnTo>
                  <a:lnTo>
                    <a:pt x="1574" y="1674"/>
                  </a:lnTo>
                  <a:lnTo>
                    <a:pt x="1555" y="1680"/>
                  </a:lnTo>
                  <a:lnTo>
                    <a:pt x="1537" y="1684"/>
                  </a:lnTo>
                  <a:lnTo>
                    <a:pt x="1517" y="1689"/>
                  </a:lnTo>
                  <a:lnTo>
                    <a:pt x="1499" y="1695"/>
                  </a:lnTo>
                  <a:lnTo>
                    <a:pt x="1480" y="1700"/>
                  </a:lnTo>
                  <a:lnTo>
                    <a:pt x="1462" y="1705"/>
                  </a:lnTo>
                  <a:lnTo>
                    <a:pt x="1444" y="1712"/>
                  </a:lnTo>
                  <a:lnTo>
                    <a:pt x="1425" y="1718"/>
                  </a:lnTo>
                  <a:lnTo>
                    <a:pt x="1407" y="1725"/>
                  </a:lnTo>
                  <a:lnTo>
                    <a:pt x="1399" y="1720"/>
                  </a:lnTo>
                  <a:lnTo>
                    <a:pt x="1417" y="1714"/>
                  </a:lnTo>
                  <a:lnTo>
                    <a:pt x="1436" y="1708"/>
                  </a:lnTo>
                  <a:lnTo>
                    <a:pt x="1453" y="1703"/>
                  </a:lnTo>
                  <a:lnTo>
                    <a:pt x="1471" y="1696"/>
                  </a:lnTo>
                  <a:lnTo>
                    <a:pt x="1490" y="1690"/>
                  </a:lnTo>
                  <a:lnTo>
                    <a:pt x="1507" y="1683"/>
                  </a:lnTo>
                  <a:lnTo>
                    <a:pt x="1525" y="1677"/>
                  </a:lnTo>
                  <a:lnTo>
                    <a:pt x="1544" y="1670"/>
                  </a:lnTo>
                  <a:lnTo>
                    <a:pt x="1561" y="1665"/>
                  </a:lnTo>
                  <a:lnTo>
                    <a:pt x="1580" y="1658"/>
                  </a:lnTo>
                  <a:lnTo>
                    <a:pt x="1597" y="1652"/>
                  </a:lnTo>
                  <a:lnTo>
                    <a:pt x="1615" y="1645"/>
                  </a:lnTo>
                  <a:lnTo>
                    <a:pt x="1634" y="1639"/>
                  </a:lnTo>
                  <a:lnTo>
                    <a:pt x="1651" y="1634"/>
                  </a:lnTo>
                  <a:lnTo>
                    <a:pt x="1669" y="1628"/>
                  </a:lnTo>
                  <a:lnTo>
                    <a:pt x="1688" y="1622"/>
                  </a:lnTo>
                  <a:lnTo>
                    <a:pt x="1687" y="1609"/>
                  </a:lnTo>
                  <a:lnTo>
                    <a:pt x="1688" y="1596"/>
                  </a:lnTo>
                  <a:lnTo>
                    <a:pt x="1689" y="1582"/>
                  </a:lnTo>
                  <a:lnTo>
                    <a:pt x="1688" y="1569"/>
                  </a:lnTo>
                  <a:lnTo>
                    <a:pt x="1662" y="1577"/>
                  </a:lnTo>
                  <a:lnTo>
                    <a:pt x="1637" y="1585"/>
                  </a:lnTo>
                  <a:lnTo>
                    <a:pt x="1612" y="1593"/>
                  </a:lnTo>
                  <a:lnTo>
                    <a:pt x="1588" y="1602"/>
                  </a:lnTo>
                  <a:lnTo>
                    <a:pt x="1562" y="1611"/>
                  </a:lnTo>
                  <a:lnTo>
                    <a:pt x="1537" y="1619"/>
                  </a:lnTo>
                  <a:lnTo>
                    <a:pt x="1512" y="1627"/>
                  </a:lnTo>
                  <a:lnTo>
                    <a:pt x="1486" y="1635"/>
                  </a:lnTo>
                  <a:lnTo>
                    <a:pt x="1461" y="1644"/>
                  </a:lnTo>
                  <a:lnTo>
                    <a:pt x="1436" y="1652"/>
                  </a:lnTo>
                  <a:lnTo>
                    <a:pt x="1411" y="1660"/>
                  </a:lnTo>
                  <a:lnTo>
                    <a:pt x="1386" y="1668"/>
                  </a:lnTo>
                  <a:lnTo>
                    <a:pt x="1361" y="1676"/>
                  </a:lnTo>
                  <a:lnTo>
                    <a:pt x="1335" y="1684"/>
                  </a:lnTo>
                  <a:lnTo>
                    <a:pt x="1310" y="1693"/>
                  </a:lnTo>
                  <a:lnTo>
                    <a:pt x="1285" y="1702"/>
                  </a:lnTo>
                  <a:lnTo>
                    <a:pt x="1259" y="1710"/>
                  </a:lnTo>
                  <a:lnTo>
                    <a:pt x="1234" y="1718"/>
                  </a:lnTo>
                  <a:lnTo>
                    <a:pt x="1209" y="1726"/>
                  </a:lnTo>
                  <a:lnTo>
                    <a:pt x="1183" y="1734"/>
                  </a:lnTo>
                  <a:lnTo>
                    <a:pt x="1158" y="1742"/>
                  </a:lnTo>
                  <a:lnTo>
                    <a:pt x="1133" y="1750"/>
                  </a:lnTo>
                  <a:lnTo>
                    <a:pt x="1107" y="1758"/>
                  </a:lnTo>
                  <a:lnTo>
                    <a:pt x="1082" y="1766"/>
                  </a:lnTo>
                  <a:lnTo>
                    <a:pt x="1057" y="1774"/>
                  </a:lnTo>
                  <a:lnTo>
                    <a:pt x="1031" y="1782"/>
                  </a:lnTo>
                  <a:lnTo>
                    <a:pt x="1006" y="1790"/>
                  </a:lnTo>
                  <a:lnTo>
                    <a:pt x="981" y="1797"/>
                  </a:lnTo>
                  <a:lnTo>
                    <a:pt x="955" y="1805"/>
                  </a:lnTo>
                  <a:lnTo>
                    <a:pt x="930" y="1813"/>
                  </a:lnTo>
                  <a:lnTo>
                    <a:pt x="905" y="1820"/>
                  </a:lnTo>
                  <a:lnTo>
                    <a:pt x="879" y="1828"/>
                  </a:lnTo>
                  <a:lnTo>
                    <a:pt x="880" y="1825"/>
                  </a:lnTo>
                  <a:lnTo>
                    <a:pt x="885" y="1821"/>
                  </a:lnTo>
                  <a:lnTo>
                    <a:pt x="892" y="1818"/>
                  </a:lnTo>
                  <a:lnTo>
                    <a:pt x="899" y="1816"/>
                  </a:lnTo>
                  <a:lnTo>
                    <a:pt x="923" y="1809"/>
                  </a:lnTo>
                  <a:lnTo>
                    <a:pt x="947" y="1801"/>
                  </a:lnTo>
                  <a:lnTo>
                    <a:pt x="971" y="1794"/>
                  </a:lnTo>
                  <a:lnTo>
                    <a:pt x="996" y="1786"/>
                  </a:lnTo>
                  <a:lnTo>
                    <a:pt x="1021" y="1779"/>
                  </a:lnTo>
                  <a:lnTo>
                    <a:pt x="1045" y="1771"/>
                  </a:lnTo>
                  <a:lnTo>
                    <a:pt x="1069" y="1763"/>
                  </a:lnTo>
                  <a:lnTo>
                    <a:pt x="1093" y="1756"/>
                  </a:lnTo>
                  <a:lnTo>
                    <a:pt x="1118" y="1748"/>
                  </a:lnTo>
                  <a:lnTo>
                    <a:pt x="1142" y="1740"/>
                  </a:lnTo>
                  <a:lnTo>
                    <a:pt x="1167" y="1731"/>
                  </a:lnTo>
                  <a:lnTo>
                    <a:pt x="1191" y="1723"/>
                  </a:lnTo>
                  <a:lnTo>
                    <a:pt x="1216" y="1715"/>
                  </a:lnTo>
                  <a:lnTo>
                    <a:pt x="1240" y="1707"/>
                  </a:lnTo>
                  <a:lnTo>
                    <a:pt x="1264" y="1699"/>
                  </a:lnTo>
                  <a:lnTo>
                    <a:pt x="1288" y="1691"/>
                  </a:lnTo>
                  <a:lnTo>
                    <a:pt x="1313" y="1683"/>
                  </a:lnTo>
                  <a:lnTo>
                    <a:pt x="1338" y="1675"/>
                  </a:lnTo>
                  <a:lnTo>
                    <a:pt x="1362" y="1667"/>
                  </a:lnTo>
                  <a:lnTo>
                    <a:pt x="1386" y="1659"/>
                  </a:lnTo>
                  <a:lnTo>
                    <a:pt x="1410" y="1651"/>
                  </a:lnTo>
                  <a:lnTo>
                    <a:pt x="1434" y="1643"/>
                  </a:lnTo>
                  <a:lnTo>
                    <a:pt x="1459" y="1635"/>
                  </a:lnTo>
                  <a:lnTo>
                    <a:pt x="1484" y="1627"/>
                  </a:lnTo>
                  <a:lnTo>
                    <a:pt x="1508" y="1619"/>
                  </a:lnTo>
                  <a:lnTo>
                    <a:pt x="1532" y="1611"/>
                  </a:lnTo>
                  <a:lnTo>
                    <a:pt x="1556" y="1602"/>
                  </a:lnTo>
                  <a:lnTo>
                    <a:pt x="1581" y="1594"/>
                  </a:lnTo>
                  <a:lnTo>
                    <a:pt x="1605" y="1586"/>
                  </a:lnTo>
                  <a:lnTo>
                    <a:pt x="1629" y="1578"/>
                  </a:lnTo>
                  <a:lnTo>
                    <a:pt x="1653" y="1570"/>
                  </a:lnTo>
                  <a:lnTo>
                    <a:pt x="1677" y="1562"/>
                  </a:lnTo>
                  <a:lnTo>
                    <a:pt x="1646" y="1558"/>
                  </a:lnTo>
                  <a:lnTo>
                    <a:pt x="1614" y="1553"/>
                  </a:lnTo>
                  <a:lnTo>
                    <a:pt x="1583" y="1548"/>
                  </a:lnTo>
                  <a:lnTo>
                    <a:pt x="1552" y="1543"/>
                  </a:lnTo>
                  <a:lnTo>
                    <a:pt x="1520" y="1538"/>
                  </a:lnTo>
                  <a:lnTo>
                    <a:pt x="1489" y="1533"/>
                  </a:lnTo>
                  <a:lnTo>
                    <a:pt x="1456" y="1529"/>
                  </a:lnTo>
                  <a:lnTo>
                    <a:pt x="1425" y="1524"/>
                  </a:lnTo>
                  <a:lnTo>
                    <a:pt x="1393" y="1520"/>
                  </a:lnTo>
                  <a:lnTo>
                    <a:pt x="1362" y="1514"/>
                  </a:lnTo>
                  <a:lnTo>
                    <a:pt x="1330" y="1509"/>
                  </a:lnTo>
                  <a:lnTo>
                    <a:pt x="1298" y="1505"/>
                  </a:lnTo>
                  <a:lnTo>
                    <a:pt x="1266" y="1499"/>
                  </a:lnTo>
                  <a:lnTo>
                    <a:pt x="1235" y="1494"/>
                  </a:lnTo>
                  <a:lnTo>
                    <a:pt x="1203" y="1488"/>
                  </a:lnTo>
                  <a:lnTo>
                    <a:pt x="1172" y="1484"/>
                  </a:lnTo>
                  <a:lnTo>
                    <a:pt x="1166" y="1507"/>
                  </a:lnTo>
                  <a:lnTo>
                    <a:pt x="1159" y="1529"/>
                  </a:lnTo>
                  <a:lnTo>
                    <a:pt x="1153" y="1553"/>
                  </a:lnTo>
                  <a:lnTo>
                    <a:pt x="1146" y="1577"/>
                  </a:lnTo>
                  <a:lnTo>
                    <a:pt x="1126" y="1596"/>
                  </a:lnTo>
                  <a:lnTo>
                    <a:pt x="1104" y="1612"/>
                  </a:lnTo>
                  <a:lnTo>
                    <a:pt x="1080" y="1628"/>
                  </a:lnTo>
                  <a:lnTo>
                    <a:pt x="1055" y="1641"/>
                  </a:lnTo>
                  <a:lnTo>
                    <a:pt x="1030" y="1653"/>
                  </a:lnTo>
                  <a:lnTo>
                    <a:pt x="1005" y="1665"/>
                  </a:lnTo>
                  <a:lnTo>
                    <a:pt x="978" y="1674"/>
                  </a:lnTo>
                  <a:lnTo>
                    <a:pt x="951" y="1683"/>
                  </a:lnTo>
                  <a:lnTo>
                    <a:pt x="923" y="1691"/>
                  </a:lnTo>
                  <a:lnTo>
                    <a:pt x="895" y="1698"/>
                  </a:lnTo>
                  <a:lnTo>
                    <a:pt x="867" y="1705"/>
                  </a:lnTo>
                  <a:lnTo>
                    <a:pt x="838" y="1710"/>
                  </a:lnTo>
                  <a:lnTo>
                    <a:pt x="810" y="1715"/>
                  </a:lnTo>
                  <a:lnTo>
                    <a:pt x="781" y="1720"/>
                  </a:lnTo>
                  <a:lnTo>
                    <a:pt x="754" y="1725"/>
                  </a:lnTo>
                  <a:lnTo>
                    <a:pt x="726" y="1728"/>
                  </a:lnTo>
                  <a:lnTo>
                    <a:pt x="721" y="1728"/>
                  </a:lnTo>
                  <a:lnTo>
                    <a:pt x="718" y="1729"/>
                  </a:lnTo>
                  <a:lnTo>
                    <a:pt x="713" y="1729"/>
                  </a:lnTo>
                  <a:lnTo>
                    <a:pt x="709" y="1728"/>
                  </a:lnTo>
                  <a:lnTo>
                    <a:pt x="682" y="1720"/>
                  </a:lnTo>
                  <a:lnTo>
                    <a:pt x="656" y="1713"/>
                  </a:lnTo>
                  <a:lnTo>
                    <a:pt x="629" y="1706"/>
                  </a:lnTo>
                  <a:lnTo>
                    <a:pt x="602" y="1698"/>
                  </a:lnTo>
                  <a:lnTo>
                    <a:pt x="575" y="1691"/>
                  </a:lnTo>
                  <a:lnTo>
                    <a:pt x="549" y="1684"/>
                  </a:lnTo>
                  <a:lnTo>
                    <a:pt x="522" y="1676"/>
                  </a:lnTo>
                  <a:lnTo>
                    <a:pt x="494" y="1669"/>
                  </a:lnTo>
                  <a:lnTo>
                    <a:pt x="468" y="1661"/>
                  </a:lnTo>
                  <a:lnTo>
                    <a:pt x="441" y="1654"/>
                  </a:lnTo>
                  <a:lnTo>
                    <a:pt x="415" y="1646"/>
                  </a:lnTo>
                  <a:lnTo>
                    <a:pt x="388" y="1638"/>
                  </a:lnTo>
                  <a:lnTo>
                    <a:pt x="362" y="1629"/>
                  </a:lnTo>
                  <a:lnTo>
                    <a:pt x="336" y="1621"/>
                  </a:lnTo>
                  <a:lnTo>
                    <a:pt x="310" y="1612"/>
                  </a:lnTo>
                  <a:lnTo>
                    <a:pt x="284" y="1602"/>
                  </a:lnTo>
                  <a:lnTo>
                    <a:pt x="276" y="1593"/>
                  </a:lnTo>
                  <a:lnTo>
                    <a:pt x="270" y="1581"/>
                  </a:lnTo>
                  <a:lnTo>
                    <a:pt x="265" y="1566"/>
                  </a:lnTo>
                  <a:lnTo>
                    <a:pt x="261" y="1550"/>
                  </a:lnTo>
                  <a:lnTo>
                    <a:pt x="258" y="1532"/>
                  </a:lnTo>
                  <a:lnTo>
                    <a:pt x="255" y="1515"/>
                  </a:lnTo>
                  <a:lnTo>
                    <a:pt x="251" y="1498"/>
                  </a:lnTo>
                  <a:lnTo>
                    <a:pt x="248" y="1482"/>
                  </a:lnTo>
                  <a:lnTo>
                    <a:pt x="233" y="1485"/>
                  </a:lnTo>
                  <a:lnTo>
                    <a:pt x="218" y="1488"/>
                  </a:lnTo>
                  <a:lnTo>
                    <a:pt x="202" y="1492"/>
                  </a:lnTo>
                  <a:lnTo>
                    <a:pt x="187" y="1494"/>
                  </a:lnTo>
                  <a:lnTo>
                    <a:pt x="172" y="1498"/>
                  </a:lnTo>
                  <a:lnTo>
                    <a:pt x="157" y="1500"/>
                  </a:lnTo>
                  <a:lnTo>
                    <a:pt x="141" y="1502"/>
                  </a:lnTo>
                  <a:lnTo>
                    <a:pt x="126" y="1506"/>
                  </a:lnTo>
                  <a:lnTo>
                    <a:pt x="111" y="1508"/>
                  </a:lnTo>
                  <a:lnTo>
                    <a:pt x="96" y="1512"/>
                  </a:lnTo>
                  <a:lnTo>
                    <a:pt x="80" y="1515"/>
                  </a:lnTo>
                  <a:lnTo>
                    <a:pt x="65" y="1518"/>
                  </a:lnTo>
                  <a:lnTo>
                    <a:pt x="50" y="1522"/>
                  </a:lnTo>
                  <a:lnTo>
                    <a:pt x="35" y="1526"/>
                  </a:lnTo>
                  <a:lnTo>
                    <a:pt x="20" y="1531"/>
                  </a:lnTo>
                  <a:lnTo>
                    <a:pt x="5" y="1536"/>
                  </a:lnTo>
                  <a:lnTo>
                    <a:pt x="0" y="1535"/>
                  </a:lnTo>
                  <a:lnTo>
                    <a:pt x="5" y="1528"/>
                  </a:lnTo>
                  <a:lnTo>
                    <a:pt x="13" y="1523"/>
                  </a:lnTo>
                  <a:lnTo>
                    <a:pt x="21" y="1518"/>
                  </a:lnTo>
                  <a:lnTo>
                    <a:pt x="30" y="1515"/>
                  </a:lnTo>
                  <a:lnTo>
                    <a:pt x="43" y="1512"/>
                  </a:lnTo>
                  <a:lnTo>
                    <a:pt x="57" y="1508"/>
                  </a:lnTo>
                  <a:lnTo>
                    <a:pt x="69" y="1505"/>
                  </a:lnTo>
                  <a:lnTo>
                    <a:pt x="83" y="1501"/>
                  </a:lnTo>
                  <a:lnTo>
                    <a:pt x="96" y="1499"/>
                  </a:lnTo>
                  <a:lnTo>
                    <a:pt x="110" y="1495"/>
                  </a:lnTo>
                  <a:lnTo>
                    <a:pt x="124" y="1492"/>
                  </a:lnTo>
                  <a:lnTo>
                    <a:pt x="136" y="1490"/>
                  </a:lnTo>
                  <a:lnTo>
                    <a:pt x="150" y="1486"/>
                  </a:lnTo>
                  <a:lnTo>
                    <a:pt x="164" y="1484"/>
                  </a:lnTo>
                  <a:lnTo>
                    <a:pt x="177" y="1480"/>
                  </a:lnTo>
                  <a:lnTo>
                    <a:pt x="190" y="1478"/>
                  </a:lnTo>
                  <a:lnTo>
                    <a:pt x="204" y="1475"/>
                  </a:lnTo>
                  <a:lnTo>
                    <a:pt x="217" y="1472"/>
                  </a:lnTo>
                  <a:lnTo>
                    <a:pt x="231" y="1470"/>
                  </a:lnTo>
                  <a:lnTo>
                    <a:pt x="245" y="1468"/>
                  </a:lnTo>
                  <a:lnTo>
                    <a:pt x="239" y="1449"/>
                  </a:lnTo>
                  <a:lnTo>
                    <a:pt x="234" y="1431"/>
                  </a:lnTo>
                  <a:lnTo>
                    <a:pt x="231" y="1412"/>
                  </a:lnTo>
                  <a:lnTo>
                    <a:pt x="227" y="1394"/>
                  </a:lnTo>
                  <a:lnTo>
                    <a:pt x="224" y="1376"/>
                  </a:lnTo>
                  <a:lnTo>
                    <a:pt x="219" y="1357"/>
                  </a:lnTo>
                  <a:lnTo>
                    <a:pt x="213" y="1338"/>
                  </a:lnTo>
                  <a:lnTo>
                    <a:pt x="206" y="1319"/>
                  </a:lnTo>
                  <a:lnTo>
                    <a:pt x="206" y="1315"/>
                  </a:lnTo>
                  <a:lnTo>
                    <a:pt x="208" y="1311"/>
                  </a:lnTo>
                  <a:lnTo>
                    <a:pt x="209" y="1308"/>
                  </a:lnTo>
                  <a:lnTo>
                    <a:pt x="212" y="1306"/>
                  </a:lnTo>
                  <a:lnTo>
                    <a:pt x="226" y="1298"/>
                  </a:lnTo>
                  <a:lnTo>
                    <a:pt x="240" y="1292"/>
                  </a:lnTo>
                  <a:lnTo>
                    <a:pt x="254" y="1286"/>
                  </a:lnTo>
                  <a:lnTo>
                    <a:pt x="269" y="1281"/>
                  </a:lnTo>
                  <a:lnTo>
                    <a:pt x="283" y="1277"/>
                  </a:lnTo>
                  <a:lnTo>
                    <a:pt x="297" y="1272"/>
                  </a:lnTo>
                  <a:lnTo>
                    <a:pt x="312" y="1267"/>
                  </a:lnTo>
                  <a:lnTo>
                    <a:pt x="326" y="1263"/>
                  </a:lnTo>
                  <a:lnTo>
                    <a:pt x="325" y="1192"/>
                  </a:lnTo>
                  <a:lnTo>
                    <a:pt x="323" y="1123"/>
                  </a:lnTo>
                  <a:lnTo>
                    <a:pt x="319" y="1054"/>
                  </a:lnTo>
                  <a:lnTo>
                    <a:pt x="316" y="985"/>
                  </a:lnTo>
                  <a:lnTo>
                    <a:pt x="310" y="984"/>
                  </a:lnTo>
                  <a:lnTo>
                    <a:pt x="306" y="982"/>
                  </a:lnTo>
                  <a:lnTo>
                    <a:pt x="301" y="978"/>
                  </a:lnTo>
                  <a:lnTo>
                    <a:pt x="300" y="974"/>
                  </a:lnTo>
                  <a:lnTo>
                    <a:pt x="300" y="968"/>
                  </a:lnTo>
                  <a:lnTo>
                    <a:pt x="296" y="966"/>
                  </a:lnTo>
                  <a:lnTo>
                    <a:pt x="292" y="963"/>
                  </a:lnTo>
                  <a:lnTo>
                    <a:pt x="288" y="961"/>
                  </a:lnTo>
                  <a:lnTo>
                    <a:pt x="281" y="952"/>
                  </a:lnTo>
                  <a:lnTo>
                    <a:pt x="277" y="941"/>
                  </a:lnTo>
                  <a:lnTo>
                    <a:pt x="277" y="931"/>
                  </a:lnTo>
                  <a:lnTo>
                    <a:pt x="279" y="921"/>
                  </a:lnTo>
                  <a:lnTo>
                    <a:pt x="285" y="915"/>
                  </a:lnTo>
                  <a:lnTo>
                    <a:pt x="288" y="909"/>
                  </a:lnTo>
                  <a:lnTo>
                    <a:pt x="291" y="902"/>
                  </a:lnTo>
                  <a:lnTo>
                    <a:pt x="292" y="894"/>
                  </a:lnTo>
                  <a:lnTo>
                    <a:pt x="311" y="883"/>
                  </a:lnTo>
                  <a:lnTo>
                    <a:pt x="311" y="846"/>
                  </a:lnTo>
                  <a:lnTo>
                    <a:pt x="311" y="808"/>
                  </a:lnTo>
                  <a:lnTo>
                    <a:pt x="311" y="769"/>
                  </a:lnTo>
                  <a:lnTo>
                    <a:pt x="314" y="731"/>
                  </a:lnTo>
                  <a:lnTo>
                    <a:pt x="319" y="694"/>
                  </a:lnTo>
                  <a:lnTo>
                    <a:pt x="331" y="659"/>
                  </a:lnTo>
                  <a:lnTo>
                    <a:pt x="348" y="627"/>
                  </a:lnTo>
                  <a:lnTo>
                    <a:pt x="374" y="598"/>
                  </a:lnTo>
                  <a:lnTo>
                    <a:pt x="385" y="588"/>
                  </a:lnTo>
                  <a:lnTo>
                    <a:pt x="397" y="577"/>
                  </a:lnTo>
                  <a:lnTo>
                    <a:pt x="410" y="570"/>
                  </a:lnTo>
                  <a:lnTo>
                    <a:pt x="423" y="564"/>
                  </a:lnTo>
                  <a:lnTo>
                    <a:pt x="437" y="558"/>
                  </a:lnTo>
                  <a:lnTo>
                    <a:pt x="452" y="553"/>
                  </a:lnTo>
                  <a:lnTo>
                    <a:pt x="466" y="550"/>
                  </a:lnTo>
                  <a:lnTo>
                    <a:pt x="481" y="546"/>
                  </a:lnTo>
                  <a:lnTo>
                    <a:pt x="497" y="544"/>
                  </a:lnTo>
                  <a:lnTo>
                    <a:pt x="512" y="542"/>
                  </a:lnTo>
                  <a:lnTo>
                    <a:pt x="527" y="541"/>
                  </a:lnTo>
                  <a:lnTo>
                    <a:pt x="542" y="538"/>
                  </a:lnTo>
                  <a:lnTo>
                    <a:pt x="558" y="537"/>
                  </a:lnTo>
                  <a:lnTo>
                    <a:pt x="573" y="535"/>
                  </a:lnTo>
                  <a:lnTo>
                    <a:pt x="587" y="532"/>
                  </a:lnTo>
                  <a:lnTo>
                    <a:pt x="602" y="530"/>
                  </a:lnTo>
                  <a:lnTo>
                    <a:pt x="618" y="519"/>
                  </a:lnTo>
                  <a:lnTo>
                    <a:pt x="634" y="505"/>
                  </a:lnTo>
                  <a:lnTo>
                    <a:pt x="649" y="491"/>
                  </a:lnTo>
                  <a:lnTo>
                    <a:pt x="664" y="477"/>
                  </a:lnTo>
                  <a:lnTo>
                    <a:pt x="679" y="462"/>
                  </a:lnTo>
                  <a:lnTo>
                    <a:pt x="695" y="448"/>
                  </a:lnTo>
                  <a:lnTo>
                    <a:pt x="711" y="436"/>
                  </a:lnTo>
                  <a:lnTo>
                    <a:pt x="729" y="424"/>
                  </a:lnTo>
                  <a:lnTo>
                    <a:pt x="742" y="424"/>
                  </a:lnTo>
                  <a:lnTo>
                    <a:pt x="755" y="423"/>
                  </a:lnTo>
                  <a:lnTo>
                    <a:pt x="767" y="423"/>
                  </a:lnTo>
                  <a:lnTo>
                    <a:pt x="779" y="422"/>
                  </a:lnTo>
                  <a:lnTo>
                    <a:pt x="792" y="421"/>
                  </a:lnTo>
                  <a:lnTo>
                    <a:pt x="804" y="421"/>
                  </a:lnTo>
                  <a:lnTo>
                    <a:pt x="817" y="420"/>
                  </a:lnTo>
                  <a:lnTo>
                    <a:pt x="830" y="420"/>
                  </a:lnTo>
                  <a:lnTo>
                    <a:pt x="842" y="418"/>
                  </a:lnTo>
                  <a:lnTo>
                    <a:pt x="855" y="418"/>
                  </a:lnTo>
                  <a:lnTo>
                    <a:pt x="868" y="417"/>
                  </a:lnTo>
                  <a:lnTo>
                    <a:pt x="880" y="417"/>
                  </a:lnTo>
                  <a:lnTo>
                    <a:pt x="893" y="416"/>
                  </a:lnTo>
                  <a:lnTo>
                    <a:pt x="906" y="416"/>
                  </a:lnTo>
                  <a:lnTo>
                    <a:pt x="918" y="416"/>
                  </a:lnTo>
                  <a:lnTo>
                    <a:pt x="931" y="416"/>
                  </a:lnTo>
                  <a:lnTo>
                    <a:pt x="936" y="410"/>
                  </a:lnTo>
                  <a:lnTo>
                    <a:pt x="940" y="413"/>
                  </a:lnTo>
                  <a:lnTo>
                    <a:pt x="944" y="421"/>
                  </a:lnTo>
                  <a:lnTo>
                    <a:pt x="943" y="428"/>
                  </a:lnTo>
                  <a:lnTo>
                    <a:pt x="944" y="461"/>
                  </a:lnTo>
                  <a:lnTo>
                    <a:pt x="944" y="496"/>
                  </a:lnTo>
                  <a:lnTo>
                    <a:pt x="944" y="530"/>
                  </a:lnTo>
                  <a:lnTo>
                    <a:pt x="945" y="564"/>
                  </a:lnTo>
                  <a:lnTo>
                    <a:pt x="949" y="553"/>
                  </a:lnTo>
                  <a:lnTo>
                    <a:pt x="954" y="543"/>
                  </a:lnTo>
                  <a:lnTo>
                    <a:pt x="959" y="532"/>
                  </a:lnTo>
                  <a:lnTo>
                    <a:pt x="966" y="523"/>
                  </a:lnTo>
                  <a:lnTo>
                    <a:pt x="971" y="514"/>
                  </a:lnTo>
                  <a:lnTo>
                    <a:pt x="979" y="506"/>
                  </a:lnTo>
                  <a:lnTo>
                    <a:pt x="987" y="498"/>
                  </a:lnTo>
                  <a:lnTo>
                    <a:pt x="997" y="491"/>
                  </a:lnTo>
                  <a:lnTo>
                    <a:pt x="1010" y="484"/>
                  </a:lnTo>
                  <a:lnTo>
                    <a:pt x="1024" y="477"/>
                  </a:lnTo>
                  <a:lnTo>
                    <a:pt x="1038" y="471"/>
                  </a:lnTo>
                  <a:lnTo>
                    <a:pt x="1052" y="463"/>
                  </a:lnTo>
                  <a:lnTo>
                    <a:pt x="1066" y="456"/>
                  </a:lnTo>
                  <a:lnTo>
                    <a:pt x="1080" y="450"/>
                  </a:lnTo>
                  <a:lnTo>
                    <a:pt x="1093" y="441"/>
                  </a:lnTo>
                  <a:lnTo>
                    <a:pt x="1107" y="435"/>
                  </a:lnTo>
                  <a:lnTo>
                    <a:pt x="1120" y="427"/>
                  </a:lnTo>
                  <a:lnTo>
                    <a:pt x="1134" y="418"/>
                  </a:lnTo>
                  <a:lnTo>
                    <a:pt x="1148" y="410"/>
                  </a:lnTo>
                  <a:lnTo>
                    <a:pt x="1161" y="402"/>
                  </a:lnTo>
                  <a:lnTo>
                    <a:pt x="1174" y="394"/>
                  </a:lnTo>
                  <a:lnTo>
                    <a:pt x="1188" y="386"/>
                  </a:lnTo>
                  <a:lnTo>
                    <a:pt x="1202" y="377"/>
                  </a:lnTo>
                  <a:lnTo>
                    <a:pt x="1214" y="369"/>
                  </a:lnTo>
                  <a:lnTo>
                    <a:pt x="1220" y="362"/>
                  </a:lnTo>
                  <a:lnTo>
                    <a:pt x="1227" y="356"/>
                  </a:lnTo>
                  <a:lnTo>
                    <a:pt x="1234" y="351"/>
                  </a:lnTo>
                  <a:lnTo>
                    <a:pt x="1241" y="345"/>
                  </a:lnTo>
                  <a:lnTo>
                    <a:pt x="1248" y="340"/>
                  </a:lnTo>
                  <a:lnTo>
                    <a:pt x="1255" y="334"/>
                  </a:lnTo>
                  <a:lnTo>
                    <a:pt x="1262" y="330"/>
                  </a:lnTo>
                  <a:lnTo>
                    <a:pt x="1269" y="325"/>
                  </a:lnTo>
                  <a:lnTo>
                    <a:pt x="1271" y="324"/>
                  </a:lnTo>
                  <a:lnTo>
                    <a:pt x="1274" y="325"/>
                  </a:lnTo>
                  <a:lnTo>
                    <a:pt x="1277" y="326"/>
                  </a:lnTo>
                  <a:lnTo>
                    <a:pt x="1279" y="326"/>
                  </a:lnTo>
                  <a:lnTo>
                    <a:pt x="1279" y="302"/>
                  </a:lnTo>
                  <a:lnTo>
                    <a:pt x="1278" y="278"/>
                  </a:lnTo>
                  <a:lnTo>
                    <a:pt x="1273" y="255"/>
                  </a:lnTo>
                  <a:lnTo>
                    <a:pt x="1262" y="235"/>
                  </a:lnTo>
                  <a:lnTo>
                    <a:pt x="1260" y="228"/>
                  </a:lnTo>
                  <a:lnTo>
                    <a:pt x="1259" y="222"/>
                  </a:lnTo>
                  <a:lnTo>
                    <a:pt x="1259" y="215"/>
                  </a:lnTo>
                  <a:lnTo>
                    <a:pt x="1262" y="208"/>
                  </a:lnTo>
                  <a:lnTo>
                    <a:pt x="1257" y="188"/>
                  </a:lnTo>
                  <a:lnTo>
                    <a:pt x="1254" y="169"/>
                  </a:lnTo>
                  <a:lnTo>
                    <a:pt x="1250" y="148"/>
                  </a:lnTo>
                  <a:lnTo>
                    <a:pt x="1249" y="126"/>
                  </a:lnTo>
                  <a:lnTo>
                    <a:pt x="1248" y="126"/>
                  </a:lnTo>
                  <a:lnTo>
                    <a:pt x="1245" y="125"/>
                  </a:lnTo>
                  <a:lnTo>
                    <a:pt x="1244" y="124"/>
                  </a:lnTo>
                  <a:lnTo>
                    <a:pt x="1242" y="125"/>
                  </a:lnTo>
                  <a:lnTo>
                    <a:pt x="1241" y="119"/>
                  </a:lnTo>
                  <a:lnTo>
                    <a:pt x="1242" y="113"/>
                  </a:lnTo>
                  <a:lnTo>
                    <a:pt x="1244" y="106"/>
                  </a:lnTo>
                  <a:lnTo>
                    <a:pt x="1247" y="101"/>
                  </a:lnTo>
                  <a:lnTo>
                    <a:pt x="1264" y="83"/>
                  </a:lnTo>
                  <a:lnTo>
                    <a:pt x="1283" y="66"/>
                  </a:lnTo>
                  <a:lnTo>
                    <a:pt x="1304" y="51"/>
                  </a:lnTo>
                  <a:lnTo>
                    <a:pt x="1327" y="38"/>
                  </a:lnTo>
                  <a:lnTo>
                    <a:pt x="1350" y="29"/>
                  </a:lnTo>
                  <a:lnTo>
                    <a:pt x="1376" y="23"/>
                  </a:lnTo>
                  <a:lnTo>
                    <a:pt x="1400" y="22"/>
                  </a:lnTo>
                  <a:lnTo>
                    <a:pt x="1424" y="27"/>
                  </a:lnTo>
                  <a:lnTo>
                    <a:pt x="1425" y="20"/>
                  </a:lnTo>
                  <a:lnTo>
                    <a:pt x="1424" y="13"/>
                  </a:lnTo>
                  <a:lnTo>
                    <a:pt x="1423" y="7"/>
                  </a:lnTo>
                  <a:lnTo>
                    <a:pt x="1424" y="0"/>
                  </a:lnTo>
                  <a:lnTo>
                    <a:pt x="1430" y="8"/>
                  </a:lnTo>
                  <a:lnTo>
                    <a:pt x="1433" y="18"/>
                  </a:lnTo>
                  <a:lnTo>
                    <a:pt x="1434" y="28"/>
                  </a:lnTo>
                  <a:lnTo>
                    <a:pt x="143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1"/>
            <p:cNvSpPr>
              <a:spLocks/>
            </p:cNvSpPr>
            <p:nvPr/>
          </p:nvSpPr>
          <p:spPr bwMode="auto">
            <a:xfrm>
              <a:off x="2243138" y="3821113"/>
              <a:ext cx="33338" cy="12541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21" y="56"/>
                </a:cxn>
                <a:cxn ang="0">
                  <a:pos x="28" y="71"/>
                </a:cxn>
                <a:cxn ang="0">
                  <a:pos x="33" y="86"/>
                </a:cxn>
                <a:cxn ang="0">
                  <a:pos x="39" y="101"/>
                </a:cxn>
                <a:cxn ang="0">
                  <a:pos x="43" y="114"/>
                </a:cxn>
                <a:cxn ang="0">
                  <a:pos x="43" y="131"/>
                </a:cxn>
                <a:cxn ang="0">
                  <a:pos x="39" y="149"/>
                </a:cxn>
                <a:cxn ang="0">
                  <a:pos x="29" y="155"/>
                </a:cxn>
                <a:cxn ang="0">
                  <a:pos x="23" y="157"/>
                </a:cxn>
                <a:cxn ang="0">
                  <a:pos x="18" y="158"/>
                </a:cxn>
                <a:cxn ang="0">
                  <a:pos x="14" y="158"/>
                </a:cxn>
                <a:cxn ang="0">
                  <a:pos x="10" y="154"/>
                </a:cxn>
                <a:cxn ang="0">
                  <a:pos x="12" y="150"/>
                </a:cxn>
                <a:cxn ang="0">
                  <a:pos x="13" y="147"/>
                </a:cxn>
                <a:cxn ang="0">
                  <a:pos x="15" y="146"/>
                </a:cxn>
                <a:cxn ang="0">
                  <a:pos x="17" y="143"/>
                </a:cxn>
                <a:cxn ang="0">
                  <a:pos x="22" y="142"/>
                </a:cxn>
                <a:cxn ang="0">
                  <a:pos x="25" y="140"/>
                </a:cxn>
                <a:cxn ang="0">
                  <a:pos x="29" y="138"/>
                </a:cxn>
                <a:cxn ang="0">
                  <a:pos x="32" y="136"/>
                </a:cxn>
                <a:cxn ang="0">
                  <a:pos x="35" y="121"/>
                </a:cxn>
                <a:cxn ang="0">
                  <a:pos x="31" y="122"/>
                </a:cxn>
                <a:cxn ang="0">
                  <a:pos x="25" y="123"/>
                </a:cxn>
                <a:cxn ang="0">
                  <a:pos x="21" y="124"/>
                </a:cxn>
                <a:cxn ang="0">
                  <a:pos x="18" y="122"/>
                </a:cxn>
                <a:cxn ang="0">
                  <a:pos x="22" y="117"/>
                </a:cxn>
                <a:cxn ang="0">
                  <a:pos x="28" y="114"/>
                </a:cxn>
                <a:cxn ang="0">
                  <a:pos x="31" y="111"/>
                </a:cxn>
                <a:cxn ang="0">
                  <a:pos x="29" y="104"/>
                </a:cxn>
                <a:cxn ang="0">
                  <a:pos x="23" y="88"/>
                </a:cxn>
                <a:cxn ang="0">
                  <a:pos x="17" y="71"/>
                </a:cxn>
                <a:cxn ang="0">
                  <a:pos x="10" y="56"/>
                </a:cxn>
                <a:cxn ang="0">
                  <a:pos x="1" y="43"/>
                </a:cxn>
                <a:cxn ang="0">
                  <a:pos x="1" y="30"/>
                </a:cxn>
                <a:cxn ang="0">
                  <a:pos x="0" y="20"/>
                </a:cxn>
                <a:cxn ang="0">
                  <a:pos x="1" y="9"/>
                </a:cxn>
                <a:cxn ang="0">
                  <a:pos x="6" y="0"/>
                </a:cxn>
                <a:cxn ang="0">
                  <a:pos x="10" y="9"/>
                </a:cxn>
                <a:cxn ang="0">
                  <a:pos x="12" y="20"/>
                </a:cxn>
                <a:cxn ang="0">
                  <a:pos x="12" y="31"/>
                </a:cxn>
                <a:cxn ang="0">
                  <a:pos x="13" y="43"/>
                </a:cxn>
              </a:cxnLst>
              <a:rect l="0" t="0" r="r" b="b"/>
              <a:pathLst>
                <a:path w="43" h="158">
                  <a:moveTo>
                    <a:pt x="13" y="43"/>
                  </a:moveTo>
                  <a:lnTo>
                    <a:pt x="21" y="56"/>
                  </a:lnTo>
                  <a:lnTo>
                    <a:pt x="28" y="71"/>
                  </a:lnTo>
                  <a:lnTo>
                    <a:pt x="33" y="86"/>
                  </a:lnTo>
                  <a:lnTo>
                    <a:pt x="39" y="101"/>
                  </a:lnTo>
                  <a:lnTo>
                    <a:pt x="43" y="114"/>
                  </a:lnTo>
                  <a:lnTo>
                    <a:pt x="43" y="131"/>
                  </a:lnTo>
                  <a:lnTo>
                    <a:pt x="39" y="149"/>
                  </a:lnTo>
                  <a:lnTo>
                    <a:pt x="29" y="155"/>
                  </a:lnTo>
                  <a:lnTo>
                    <a:pt x="23" y="157"/>
                  </a:lnTo>
                  <a:lnTo>
                    <a:pt x="18" y="158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2" y="150"/>
                  </a:lnTo>
                  <a:lnTo>
                    <a:pt x="13" y="147"/>
                  </a:lnTo>
                  <a:lnTo>
                    <a:pt x="15" y="146"/>
                  </a:lnTo>
                  <a:lnTo>
                    <a:pt x="17" y="143"/>
                  </a:lnTo>
                  <a:lnTo>
                    <a:pt x="22" y="142"/>
                  </a:lnTo>
                  <a:lnTo>
                    <a:pt x="25" y="140"/>
                  </a:lnTo>
                  <a:lnTo>
                    <a:pt x="29" y="138"/>
                  </a:lnTo>
                  <a:lnTo>
                    <a:pt x="32" y="136"/>
                  </a:lnTo>
                  <a:lnTo>
                    <a:pt x="35" y="121"/>
                  </a:lnTo>
                  <a:lnTo>
                    <a:pt x="31" y="122"/>
                  </a:lnTo>
                  <a:lnTo>
                    <a:pt x="25" y="123"/>
                  </a:lnTo>
                  <a:lnTo>
                    <a:pt x="21" y="124"/>
                  </a:lnTo>
                  <a:lnTo>
                    <a:pt x="18" y="122"/>
                  </a:lnTo>
                  <a:lnTo>
                    <a:pt x="22" y="117"/>
                  </a:lnTo>
                  <a:lnTo>
                    <a:pt x="28" y="114"/>
                  </a:lnTo>
                  <a:lnTo>
                    <a:pt x="31" y="111"/>
                  </a:lnTo>
                  <a:lnTo>
                    <a:pt x="29" y="104"/>
                  </a:lnTo>
                  <a:lnTo>
                    <a:pt x="23" y="88"/>
                  </a:lnTo>
                  <a:lnTo>
                    <a:pt x="17" y="71"/>
                  </a:lnTo>
                  <a:lnTo>
                    <a:pt x="10" y="56"/>
                  </a:lnTo>
                  <a:lnTo>
                    <a:pt x="1" y="43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1" y="9"/>
                  </a:lnTo>
                  <a:lnTo>
                    <a:pt x="6" y="0"/>
                  </a:lnTo>
                  <a:lnTo>
                    <a:pt x="10" y="9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2133600" y="3859213"/>
              <a:ext cx="69850" cy="36513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3" y="14"/>
                </a:cxn>
                <a:cxn ang="0">
                  <a:pos x="75" y="15"/>
                </a:cxn>
                <a:cxn ang="0">
                  <a:pos x="66" y="15"/>
                </a:cxn>
                <a:cxn ang="0">
                  <a:pos x="58" y="17"/>
                </a:cxn>
                <a:cxn ang="0">
                  <a:pos x="51" y="20"/>
                </a:cxn>
                <a:cxn ang="0">
                  <a:pos x="44" y="23"/>
                </a:cxn>
                <a:cxn ang="0">
                  <a:pos x="38" y="27"/>
                </a:cxn>
                <a:cxn ang="0">
                  <a:pos x="32" y="31"/>
                </a:cxn>
                <a:cxn ang="0">
                  <a:pos x="25" y="36"/>
                </a:cxn>
                <a:cxn ang="0">
                  <a:pos x="20" y="41"/>
                </a:cxn>
                <a:cxn ang="0">
                  <a:pos x="13" y="44"/>
                </a:cxn>
                <a:cxn ang="0">
                  <a:pos x="6" y="45"/>
                </a:cxn>
                <a:cxn ang="0">
                  <a:pos x="3" y="45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41"/>
                </a:cxn>
                <a:cxn ang="0">
                  <a:pos x="5" y="34"/>
                </a:cxn>
                <a:cxn ang="0">
                  <a:pos x="11" y="28"/>
                </a:cxn>
                <a:cxn ang="0">
                  <a:pos x="20" y="24"/>
                </a:cxn>
                <a:cxn ang="0">
                  <a:pos x="28" y="20"/>
                </a:cxn>
                <a:cxn ang="0">
                  <a:pos x="33" y="14"/>
                </a:cxn>
                <a:cxn ang="0">
                  <a:pos x="40" y="9"/>
                </a:cxn>
                <a:cxn ang="0">
                  <a:pos x="46" y="6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9" y="0"/>
                </a:cxn>
                <a:cxn ang="0">
                  <a:pos x="76" y="0"/>
                </a:cxn>
                <a:cxn ang="0">
                  <a:pos x="84" y="2"/>
                </a:cxn>
                <a:cxn ang="0">
                  <a:pos x="88" y="8"/>
                </a:cxn>
              </a:cxnLst>
              <a:rect l="0" t="0" r="r" b="b"/>
              <a:pathLst>
                <a:path w="88" h="45">
                  <a:moveTo>
                    <a:pt x="88" y="8"/>
                  </a:moveTo>
                  <a:lnTo>
                    <a:pt x="83" y="14"/>
                  </a:lnTo>
                  <a:lnTo>
                    <a:pt x="75" y="15"/>
                  </a:lnTo>
                  <a:lnTo>
                    <a:pt x="66" y="15"/>
                  </a:lnTo>
                  <a:lnTo>
                    <a:pt x="58" y="17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2" y="31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3" y="44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5" y="34"/>
                  </a:lnTo>
                  <a:lnTo>
                    <a:pt x="11" y="28"/>
                  </a:lnTo>
                  <a:lnTo>
                    <a:pt x="20" y="24"/>
                  </a:lnTo>
                  <a:lnTo>
                    <a:pt x="28" y="20"/>
                  </a:lnTo>
                  <a:lnTo>
                    <a:pt x="33" y="14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2176463" y="3946525"/>
              <a:ext cx="34925" cy="142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7"/>
                </a:cxn>
                <a:cxn ang="0">
                  <a:pos x="40" y="11"/>
                </a:cxn>
                <a:cxn ang="0">
                  <a:pos x="33" y="13"/>
                </a:cxn>
                <a:cxn ang="0">
                  <a:pos x="26" y="16"/>
                </a:cxn>
                <a:cxn ang="0">
                  <a:pos x="20" y="17"/>
                </a:cxn>
                <a:cxn ang="0">
                  <a:pos x="11" y="18"/>
                </a:cxn>
                <a:cxn ang="0">
                  <a:pos x="6" y="17"/>
                </a:cxn>
                <a:cxn ang="0">
                  <a:pos x="0" y="15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9" y="5"/>
                </a:cxn>
                <a:cxn ang="0">
                  <a:pos x="13" y="3"/>
                </a:cxn>
                <a:cxn ang="0">
                  <a:pos x="21" y="2"/>
                </a:cxn>
                <a:cxn ang="0">
                  <a:pos x="29" y="1"/>
                </a:cxn>
                <a:cxn ang="0">
                  <a:pos x="37" y="0"/>
                </a:cxn>
                <a:cxn ang="0">
                  <a:pos x="45" y="0"/>
                </a:cxn>
              </a:cxnLst>
              <a:rect l="0" t="0" r="r" b="b"/>
              <a:pathLst>
                <a:path w="45" h="18">
                  <a:moveTo>
                    <a:pt x="45" y="0"/>
                  </a:moveTo>
                  <a:lnTo>
                    <a:pt x="45" y="7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6" y="16"/>
                  </a:lnTo>
                  <a:lnTo>
                    <a:pt x="20" y="17"/>
                  </a:lnTo>
                  <a:lnTo>
                    <a:pt x="11" y="18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21" y="2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136775" y="3975100"/>
              <a:ext cx="12700" cy="142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4" y="7"/>
                </a:cxn>
                <a:cxn ang="0">
                  <a:pos x="12" y="12"/>
                </a:cxn>
                <a:cxn ang="0">
                  <a:pos x="7" y="15"/>
                </a:cxn>
                <a:cxn ang="0">
                  <a:pos x="3" y="19"/>
                </a:cxn>
                <a:cxn ang="0">
                  <a:pos x="0" y="17"/>
                </a:cxn>
                <a:cxn ang="0">
                  <a:pos x="3" y="12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2"/>
                </a:cxn>
              </a:cxnLst>
              <a:rect l="0" t="0" r="r" b="b"/>
              <a:pathLst>
                <a:path w="17" h="19">
                  <a:moveTo>
                    <a:pt x="17" y="2"/>
                  </a:moveTo>
                  <a:lnTo>
                    <a:pt x="14" y="7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3" y="12"/>
                  </a:lnTo>
                  <a:lnTo>
                    <a:pt x="4" y="7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165350" y="3983038"/>
              <a:ext cx="23813" cy="635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5" y="27"/>
                </a:cxn>
                <a:cxn ang="0">
                  <a:pos x="19" y="46"/>
                </a:cxn>
                <a:cxn ang="0">
                  <a:pos x="23" y="63"/>
                </a:cxn>
                <a:cxn ang="0">
                  <a:pos x="30" y="80"/>
                </a:cxn>
                <a:cxn ang="0">
                  <a:pos x="25" y="79"/>
                </a:cxn>
                <a:cxn ang="0">
                  <a:pos x="22" y="77"/>
                </a:cxn>
                <a:cxn ang="0">
                  <a:pos x="20" y="73"/>
                </a:cxn>
                <a:cxn ang="0">
                  <a:pos x="17" y="70"/>
                </a:cxn>
                <a:cxn ang="0">
                  <a:pos x="12" y="54"/>
                </a:cxn>
                <a:cxn ang="0">
                  <a:pos x="7" y="38"/>
                </a:cxn>
                <a:cxn ang="0">
                  <a:pos x="4" y="22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9"/>
                </a:cxn>
              </a:cxnLst>
              <a:rect l="0" t="0" r="r" b="b"/>
              <a:pathLst>
                <a:path w="30" h="80">
                  <a:moveTo>
                    <a:pt x="10" y="9"/>
                  </a:moveTo>
                  <a:lnTo>
                    <a:pt x="15" y="27"/>
                  </a:lnTo>
                  <a:lnTo>
                    <a:pt x="19" y="46"/>
                  </a:lnTo>
                  <a:lnTo>
                    <a:pt x="23" y="63"/>
                  </a:lnTo>
                  <a:lnTo>
                    <a:pt x="30" y="80"/>
                  </a:lnTo>
                  <a:lnTo>
                    <a:pt x="25" y="79"/>
                  </a:lnTo>
                  <a:lnTo>
                    <a:pt x="22" y="77"/>
                  </a:lnTo>
                  <a:lnTo>
                    <a:pt x="20" y="73"/>
                  </a:lnTo>
                  <a:lnTo>
                    <a:pt x="17" y="70"/>
                  </a:lnTo>
                  <a:lnTo>
                    <a:pt x="12" y="54"/>
                  </a:lnTo>
                  <a:lnTo>
                    <a:pt x="7" y="38"/>
                  </a:lnTo>
                  <a:lnTo>
                    <a:pt x="4" y="22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2209800" y="4024313"/>
              <a:ext cx="49213" cy="254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43" y="12"/>
                </a:cxn>
                <a:cxn ang="0">
                  <a:pos x="46" y="16"/>
                </a:cxn>
                <a:cxn ang="0">
                  <a:pos x="46" y="19"/>
                </a:cxn>
                <a:cxn ang="0">
                  <a:pos x="46" y="23"/>
                </a:cxn>
                <a:cxn ang="0">
                  <a:pos x="47" y="27"/>
                </a:cxn>
                <a:cxn ang="0">
                  <a:pos x="41" y="30"/>
                </a:cxn>
                <a:cxn ang="0">
                  <a:pos x="35" y="31"/>
                </a:cxn>
                <a:cxn ang="0">
                  <a:pos x="28" y="30"/>
                </a:cxn>
                <a:cxn ang="0">
                  <a:pos x="23" y="28"/>
                </a:cxn>
                <a:cxn ang="0">
                  <a:pos x="17" y="26"/>
                </a:cxn>
                <a:cxn ang="0">
                  <a:pos x="11" y="23"/>
                </a:cxn>
                <a:cxn ang="0">
                  <a:pos x="6" y="20"/>
                </a:cxn>
                <a:cxn ang="0">
                  <a:pos x="1" y="17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11" y="5"/>
                </a:cxn>
                <a:cxn ang="0">
                  <a:pos x="17" y="7"/>
                </a:cxn>
                <a:cxn ang="0">
                  <a:pos x="23" y="5"/>
                </a:cxn>
                <a:cxn ang="0">
                  <a:pos x="27" y="4"/>
                </a:cxn>
                <a:cxn ang="0">
                  <a:pos x="32" y="4"/>
                </a:cxn>
                <a:cxn ang="0">
                  <a:pos x="36" y="3"/>
                </a:cxn>
                <a:cxn ang="0">
                  <a:pos x="42" y="2"/>
                </a:cxn>
                <a:cxn ang="0">
                  <a:pos x="47" y="1"/>
                </a:cxn>
                <a:cxn ang="0">
                  <a:pos x="51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1" y="5"/>
                </a:cxn>
              </a:cxnLst>
              <a:rect l="0" t="0" r="r" b="b"/>
              <a:pathLst>
                <a:path w="61" h="31">
                  <a:moveTo>
                    <a:pt x="61" y="5"/>
                  </a:moveTo>
                  <a:lnTo>
                    <a:pt x="43" y="12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6" y="23"/>
                  </a:lnTo>
                  <a:lnTo>
                    <a:pt x="47" y="27"/>
                  </a:lnTo>
                  <a:lnTo>
                    <a:pt x="41" y="30"/>
                  </a:lnTo>
                  <a:lnTo>
                    <a:pt x="35" y="31"/>
                  </a:lnTo>
                  <a:lnTo>
                    <a:pt x="28" y="30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11" y="23"/>
                  </a:lnTo>
                  <a:lnTo>
                    <a:pt x="6" y="20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5" y="7"/>
                  </a:lnTo>
                  <a:lnTo>
                    <a:pt x="11" y="5"/>
                  </a:lnTo>
                  <a:lnTo>
                    <a:pt x="17" y="7"/>
                  </a:lnTo>
                  <a:lnTo>
                    <a:pt x="23" y="5"/>
                  </a:lnTo>
                  <a:lnTo>
                    <a:pt x="27" y="4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2100263" y="4092575"/>
              <a:ext cx="74613" cy="88900"/>
            </a:xfrm>
            <a:custGeom>
              <a:avLst/>
              <a:gdLst/>
              <a:ahLst/>
              <a:cxnLst>
                <a:cxn ang="0">
                  <a:pos x="96" y="86"/>
                </a:cxn>
                <a:cxn ang="0">
                  <a:pos x="91" y="90"/>
                </a:cxn>
                <a:cxn ang="0">
                  <a:pos x="85" y="93"/>
                </a:cxn>
                <a:cxn ang="0">
                  <a:pos x="80" y="95"/>
                </a:cxn>
                <a:cxn ang="0">
                  <a:pos x="75" y="98"/>
                </a:cxn>
                <a:cxn ang="0">
                  <a:pos x="69" y="101"/>
                </a:cxn>
                <a:cxn ang="0">
                  <a:pos x="64" y="105"/>
                </a:cxn>
                <a:cxn ang="0">
                  <a:pos x="58" y="108"/>
                </a:cxn>
                <a:cxn ang="0">
                  <a:pos x="53" y="113"/>
                </a:cxn>
                <a:cxn ang="0">
                  <a:pos x="46" y="104"/>
                </a:cxn>
                <a:cxn ang="0">
                  <a:pos x="38" y="93"/>
                </a:cxn>
                <a:cxn ang="0">
                  <a:pos x="30" y="84"/>
                </a:cxn>
                <a:cxn ang="0">
                  <a:pos x="22" y="74"/>
                </a:cxn>
                <a:cxn ang="0">
                  <a:pos x="15" y="63"/>
                </a:cxn>
                <a:cxn ang="0">
                  <a:pos x="8" y="52"/>
                </a:cxn>
                <a:cxn ang="0">
                  <a:pos x="4" y="40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7" y="14"/>
                </a:cxn>
                <a:cxn ang="0">
                  <a:pos x="26" y="26"/>
                </a:cxn>
                <a:cxn ang="0">
                  <a:pos x="35" y="39"/>
                </a:cxn>
                <a:cxn ang="0">
                  <a:pos x="45" y="49"/>
                </a:cxn>
                <a:cxn ang="0">
                  <a:pos x="57" y="61"/>
                </a:cxn>
                <a:cxn ang="0">
                  <a:pos x="69" y="70"/>
                </a:cxn>
                <a:cxn ang="0">
                  <a:pos x="82" y="78"/>
                </a:cxn>
                <a:cxn ang="0">
                  <a:pos x="96" y="86"/>
                </a:cxn>
              </a:cxnLst>
              <a:rect l="0" t="0" r="r" b="b"/>
              <a:pathLst>
                <a:path w="96" h="113">
                  <a:moveTo>
                    <a:pt x="96" y="86"/>
                  </a:moveTo>
                  <a:lnTo>
                    <a:pt x="91" y="90"/>
                  </a:lnTo>
                  <a:lnTo>
                    <a:pt x="85" y="93"/>
                  </a:lnTo>
                  <a:lnTo>
                    <a:pt x="80" y="95"/>
                  </a:lnTo>
                  <a:lnTo>
                    <a:pt x="75" y="98"/>
                  </a:lnTo>
                  <a:lnTo>
                    <a:pt x="69" y="101"/>
                  </a:lnTo>
                  <a:lnTo>
                    <a:pt x="64" y="105"/>
                  </a:lnTo>
                  <a:lnTo>
                    <a:pt x="58" y="108"/>
                  </a:lnTo>
                  <a:lnTo>
                    <a:pt x="53" y="113"/>
                  </a:lnTo>
                  <a:lnTo>
                    <a:pt x="46" y="104"/>
                  </a:lnTo>
                  <a:lnTo>
                    <a:pt x="38" y="93"/>
                  </a:lnTo>
                  <a:lnTo>
                    <a:pt x="30" y="84"/>
                  </a:lnTo>
                  <a:lnTo>
                    <a:pt x="22" y="74"/>
                  </a:lnTo>
                  <a:lnTo>
                    <a:pt x="15" y="63"/>
                  </a:lnTo>
                  <a:lnTo>
                    <a:pt x="8" y="52"/>
                  </a:lnTo>
                  <a:lnTo>
                    <a:pt x="4" y="40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7" y="14"/>
                  </a:lnTo>
                  <a:lnTo>
                    <a:pt x="26" y="26"/>
                  </a:lnTo>
                  <a:lnTo>
                    <a:pt x="35" y="39"/>
                  </a:lnTo>
                  <a:lnTo>
                    <a:pt x="45" y="49"/>
                  </a:lnTo>
                  <a:lnTo>
                    <a:pt x="57" y="61"/>
                  </a:lnTo>
                  <a:lnTo>
                    <a:pt x="69" y="70"/>
                  </a:lnTo>
                  <a:lnTo>
                    <a:pt x="82" y="78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2046288" y="4100513"/>
              <a:ext cx="187325" cy="681038"/>
            </a:xfrm>
            <a:custGeom>
              <a:avLst/>
              <a:gdLst/>
              <a:ahLst/>
              <a:cxnLst>
                <a:cxn ang="0">
                  <a:pos x="92" y="214"/>
                </a:cxn>
                <a:cxn ang="0">
                  <a:pos x="128" y="301"/>
                </a:cxn>
                <a:cxn ang="0">
                  <a:pos x="163" y="387"/>
                </a:cxn>
                <a:cxn ang="0">
                  <a:pos x="194" y="476"/>
                </a:cxn>
                <a:cxn ang="0">
                  <a:pos x="218" y="562"/>
                </a:cxn>
                <a:cxn ang="0">
                  <a:pos x="232" y="646"/>
                </a:cxn>
                <a:cxn ang="0">
                  <a:pos x="238" y="731"/>
                </a:cxn>
                <a:cxn ang="0">
                  <a:pos x="236" y="816"/>
                </a:cxn>
                <a:cxn ang="0">
                  <a:pos x="232" y="854"/>
                </a:cxn>
                <a:cxn ang="0">
                  <a:pos x="232" y="764"/>
                </a:cxn>
                <a:cxn ang="0">
                  <a:pos x="231" y="674"/>
                </a:cxn>
                <a:cxn ang="0">
                  <a:pos x="218" y="584"/>
                </a:cxn>
                <a:cxn ang="0">
                  <a:pos x="186" y="498"/>
                </a:cxn>
                <a:cxn ang="0">
                  <a:pos x="147" y="433"/>
                </a:cxn>
                <a:cxn ang="0">
                  <a:pos x="105" y="369"/>
                </a:cxn>
                <a:cxn ang="0">
                  <a:pos x="60" y="306"/>
                </a:cxn>
                <a:cxn ang="0">
                  <a:pos x="9" y="247"/>
                </a:cxn>
                <a:cxn ang="0">
                  <a:pos x="23" y="241"/>
                </a:cxn>
                <a:cxn ang="0">
                  <a:pos x="37" y="234"/>
                </a:cxn>
                <a:cxn ang="0">
                  <a:pos x="50" y="226"/>
                </a:cxn>
                <a:cxn ang="0">
                  <a:pos x="62" y="217"/>
                </a:cxn>
                <a:cxn ang="0">
                  <a:pos x="54" y="205"/>
                </a:cxn>
                <a:cxn ang="0">
                  <a:pos x="39" y="199"/>
                </a:cxn>
                <a:cxn ang="0">
                  <a:pos x="18" y="189"/>
                </a:cxn>
                <a:cxn ang="0">
                  <a:pos x="12" y="165"/>
                </a:cxn>
                <a:cxn ang="0">
                  <a:pos x="5" y="112"/>
                </a:cxn>
                <a:cxn ang="0">
                  <a:pos x="0" y="60"/>
                </a:cxn>
                <a:cxn ang="0">
                  <a:pos x="11" y="43"/>
                </a:cxn>
                <a:cxn ang="0">
                  <a:pos x="26" y="28"/>
                </a:cxn>
                <a:cxn ang="0">
                  <a:pos x="41" y="14"/>
                </a:cxn>
                <a:cxn ang="0">
                  <a:pos x="56" y="0"/>
                </a:cxn>
                <a:cxn ang="0">
                  <a:pos x="46" y="43"/>
                </a:cxn>
                <a:cxn ang="0">
                  <a:pos x="51" y="86"/>
                </a:cxn>
                <a:cxn ang="0">
                  <a:pos x="62" y="129"/>
                </a:cxn>
                <a:cxn ang="0">
                  <a:pos x="75" y="171"/>
                </a:cxn>
              </a:cxnLst>
              <a:rect l="0" t="0" r="r" b="b"/>
              <a:pathLst>
                <a:path w="238" h="858">
                  <a:moveTo>
                    <a:pt x="75" y="171"/>
                  </a:moveTo>
                  <a:lnTo>
                    <a:pt x="92" y="214"/>
                  </a:lnTo>
                  <a:lnTo>
                    <a:pt x="110" y="257"/>
                  </a:lnTo>
                  <a:lnTo>
                    <a:pt x="128" y="301"/>
                  </a:lnTo>
                  <a:lnTo>
                    <a:pt x="145" y="343"/>
                  </a:lnTo>
                  <a:lnTo>
                    <a:pt x="163" y="387"/>
                  </a:lnTo>
                  <a:lnTo>
                    <a:pt x="179" y="431"/>
                  </a:lnTo>
                  <a:lnTo>
                    <a:pt x="194" y="476"/>
                  </a:lnTo>
                  <a:lnTo>
                    <a:pt x="208" y="521"/>
                  </a:lnTo>
                  <a:lnTo>
                    <a:pt x="218" y="562"/>
                  </a:lnTo>
                  <a:lnTo>
                    <a:pt x="226" y="605"/>
                  </a:lnTo>
                  <a:lnTo>
                    <a:pt x="232" y="646"/>
                  </a:lnTo>
                  <a:lnTo>
                    <a:pt x="236" y="689"/>
                  </a:lnTo>
                  <a:lnTo>
                    <a:pt x="238" y="731"/>
                  </a:lnTo>
                  <a:lnTo>
                    <a:pt x="238" y="774"/>
                  </a:lnTo>
                  <a:lnTo>
                    <a:pt x="236" y="816"/>
                  </a:lnTo>
                  <a:lnTo>
                    <a:pt x="234" y="858"/>
                  </a:lnTo>
                  <a:lnTo>
                    <a:pt x="232" y="854"/>
                  </a:lnTo>
                  <a:lnTo>
                    <a:pt x="231" y="809"/>
                  </a:lnTo>
                  <a:lnTo>
                    <a:pt x="232" y="764"/>
                  </a:lnTo>
                  <a:lnTo>
                    <a:pt x="232" y="719"/>
                  </a:lnTo>
                  <a:lnTo>
                    <a:pt x="231" y="674"/>
                  </a:lnTo>
                  <a:lnTo>
                    <a:pt x="226" y="629"/>
                  </a:lnTo>
                  <a:lnTo>
                    <a:pt x="218" y="584"/>
                  </a:lnTo>
                  <a:lnTo>
                    <a:pt x="205" y="540"/>
                  </a:lnTo>
                  <a:lnTo>
                    <a:pt x="186" y="498"/>
                  </a:lnTo>
                  <a:lnTo>
                    <a:pt x="166" y="465"/>
                  </a:lnTo>
                  <a:lnTo>
                    <a:pt x="147" y="433"/>
                  </a:lnTo>
                  <a:lnTo>
                    <a:pt x="127" y="401"/>
                  </a:lnTo>
                  <a:lnTo>
                    <a:pt x="105" y="369"/>
                  </a:lnTo>
                  <a:lnTo>
                    <a:pt x="83" y="338"/>
                  </a:lnTo>
                  <a:lnTo>
                    <a:pt x="60" y="306"/>
                  </a:lnTo>
                  <a:lnTo>
                    <a:pt x="36" y="277"/>
                  </a:lnTo>
                  <a:lnTo>
                    <a:pt x="9" y="247"/>
                  </a:lnTo>
                  <a:lnTo>
                    <a:pt x="16" y="244"/>
                  </a:lnTo>
                  <a:lnTo>
                    <a:pt x="23" y="241"/>
                  </a:lnTo>
                  <a:lnTo>
                    <a:pt x="30" y="237"/>
                  </a:lnTo>
                  <a:lnTo>
                    <a:pt x="37" y="234"/>
                  </a:lnTo>
                  <a:lnTo>
                    <a:pt x="43" y="229"/>
                  </a:lnTo>
                  <a:lnTo>
                    <a:pt x="50" y="226"/>
                  </a:lnTo>
                  <a:lnTo>
                    <a:pt x="56" y="221"/>
                  </a:lnTo>
                  <a:lnTo>
                    <a:pt x="62" y="217"/>
                  </a:lnTo>
                  <a:lnTo>
                    <a:pt x="60" y="210"/>
                  </a:lnTo>
                  <a:lnTo>
                    <a:pt x="54" y="205"/>
                  </a:lnTo>
                  <a:lnTo>
                    <a:pt x="46" y="202"/>
                  </a:lnTo>
                  <a:lnTo>
                    <a:pt x="39" y="199"/>
                  </a:lnTo>
                  <a:lnTo>
                    <a:pt x="26" y="198"/>
                  </a:lnTo>
                  <a:lnTo>
                    <a:pt x="18" y="189"/>
                  </a:lnTo>
                  <a:lnTo>
                    <a:pt x="14" y="177"/>
                  </a:lnTo>
                  <a:lnTo>
                    <a:pt x="12" y="165"/>
                  </a:lnTo>
                  <a:lnTo>
                    <a:pt x="8" y="138"/>
                  </a:lnTo>
                  <a:lnTo>
                    <a:pt x="5" y="112"/>
                  </a:lnTo>
                  <a:lnTo>
                    <a:pt x="1" y="85"/>
                  </a:lnTo>
                  <a:lnTo>
                    <a:pt x="0" y="60"/>
                  </a:lnTo>
                  <a:lnTo>
                    <a:pt x="5" y="51"/>
                  </a:lnTo>
                  <a:lnTo>
                    <a:pt x="11" y="43"/>
                  </a:lnTo>
                  <a:lnTo>
                    <a:pt x="18" y="36"/>
                  </a:lnTo>
                  <a:lnTo>
                    <a:pt x="26" y="28"/>
                  </a:lnTo>
                  <a:lnTo>
                    <a:pt x="32" y="21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6" y="0"/>
                  </a:lnTo>
                  <a:lnTo>
                    <a:pt x="49" y="21"/>
                  </a:lnTo>
                  <a:lnTo>
                    <a:pt x="46" y="43"/>
                  </a:lnTo>
                  <a:lnTo>
                    <a:pt x="47" y="65"/>
                  </a:lnTo>
                  <a:lnTo>
                    <a:pt x="51" y="86"/>
                  </a:lnTo>
                  <a:lnTo>
                    <a:pt x="56" y="108"/>
                  </a:lnTo>
                  <a:lnTo>
                    <a:pt x="62" y="129"/>
                  </a:lnTo>
                  <a:lnTo>
                    <a:pt x="68" y="150"/>
                  </a:lnTo>
                  <a:lnTo>
                    <a:pt x="75" y="17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9"/>
            <p:cNvSpPr>
              <a:spLocks/>
            </p:cNvSpPr>
            <p:nvPr/>
          </p:nvSpPr>
          <p:spPr bwMode="auto">
            <a:xfrm>
              <a:off x="2208213" y="4114800"/>
              <a:ext cx="92075" cy="411163"/>
            </a:xfrm>
            <a:custGeom>
              <a:avLst/>
              <a:gdLst/>
              <a:ahLst/>
              <a:cxnLst>
                <a:cxn ang="0">
                  <a:pos x="103" y="173"/>
                </a:cxn>
                <a:cxn ang="0">
                  <a:pos x="94" y="177"/>
                </a:cxn>
                <a:cxn ang="0">
                  <a:pos x="86" y="179"/>
                </a:cxn>
                <a:cxn ang="0">
                  <a:pos x="77" y="185"/>
                </a:cxn>
                <a:cxn ang="0">
                  <a:pos x="74" y="193"/>
                </a:cxn>
                <a:cxn ang="0">
                  <a:pos x="79" y="198"/>
                </a:cxn>
                <a:cxn ang="0">
                  <a:pos x="83" y="202"/>
                </a:cxn>
                <a:cxn ang="0">
                  <a:pos x="89" y="206"/>
                </a:cxn>
                <a:cxn ang="0">
                  <a:pos x="94" y="210"/>
                </a:cxn>
                <a:cxn ang="0">
                  <a:pos x="99" y="214"/>
                </a:cxn>
                <a:cxn ang="0">
                  <a:pos x="104" y="217"/>
                </a:cxn>
                <a:cxn ang="0">
                  <a:pos x="111" y="221"/>
                </a:cxn>
                <a:cxn ang="0">
                  <a:pos x="117" y="223"/>
                </a:cxn>
                <a:cxn ang="0">
                  <a:pos x="109" y="261"/>
                </a:cxn>
                <a:cxn ang="0">
                  <a:pos x="98" y="298"/>
                </a:cxn>
                <a:cxn ang="0">
                  <a:pos x="86" y="335"/>
                </a:cxn>
                <a:cxn ang="0">
                  <a:pos x="73" y="370"/>
                </a:cxn>
                <a:cxn ang="0">
                  <a:pos x="59" y="406"/>
                </a:cxn>
                <a:cxn ang="0">
                  <a:pos x="45" y="443"/>
                </a:cxn>
                <a:cxn ang="0">
                  <a:pos x="34" y="480"/>
                </a:cxn>
                <a:cxn ang="0">
                  <a:pos x="24" y="518"/>
                </a:cxn>
                <a:cxn ang="0">
                  <a:pos x="29" y="493"/>
                </a:cxn>
                <a:cxn ang="0">
                  <a:pos x="34" y="467"/>
                </a:cxn>
                <a:cxn ang="0">
                  <a:pos x="39" y="442"/>
                </a:cxn>
                <a:cxn ang="0">
                  <a:pos x="45" y="418"/>
                </a:cxn>
                <a:cxn ang="0">
                  <a:pos x="50" y="392"/>
                </a:cxn>
                <a:cxn ang="0">
                  <a:pos x="54" y="367"/>
                </a:cxn>
                <a:cxn ang="0">
                  <a:pos x="58" y="340"/>
                </a:cxn>
                <a:cxn ang="0">
                  <a:pos x="59" y="314"/>
                </a:cxn>
                <a:cxn ang="0">
                  <a:pos x="61" y="274"/>
                </a:cxn>
                <a:cxn ang="0">
                  <a:pos x="60" y="232"/>
                </a:cxn>
                <a:cxn ang="0">
                  <a:pos x="58" y="192"/>
                </a:cxn>
                <a:cxn ang="0">
                  <a:pos x="53" y="153"/>
                </a:cxn>
                <a:cxn ang="0">
                  <a:pos x="45" y="114"/>
                </a:cxn>
                <a:cxn ang="0">
                  <a:pos x="34" y="77"/>
                </a:cxn>
                <a:cxn ang="0">
                  <a:pos x="20" y="4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21" y="16"/>
                </a:cxn>
                <a:cxn ang="0">
                  <a:pos x="38" y="33"/>
                </a:cxn>
                <a:cxn ang="0">
                  <a:pos x="54" y="54"/>
                </a:cxn>
                <a:cxn ang="0">
                  <a:pos x="68" y="76"/>
                </a:cxn>
                <a:cxn ang="0">
                  <a:pos x="81" y="99"/>
                </a:cxn>
                <a:cxn ang="0">
                  <a:pos x="90" y="123"/>
                </a:cxn>
                <a:cxn ang="0">
                  <a:pos x="98" y="148"/>
                </a:cxn>
                <a:cxn ang="0">
                  <a:pos x="103" y="173"/>
                </a:cxn>
              </a:cxnLst>
              <a:rect l="0" t="0" r="r" b="b"/>
              <a:pathLst>
                <a:path w="117" h="518">
                  <a:moveTo>
                    <a:pt x="103" y="173"/>
                  </a:moveTo>
                  <a:lnTo>
                    <a:pt x="94" y="177"/>
                  </a:lnTo>
                  <a:lnTo>
                    <a:pt x="86" y="179"/>
                  </a:lnTo>
                  <a:lnTo>
                    <a:pt x="77" y="185"/>
                  </a:lnTo>
                  <a:lnTo>
                    <a:pt x="74" y="193"/>
                  </a:lnTo>
                  <a:lnTo>
                    <a:pt x="79" y="198"/>
                  </a:lnTo>
                  <a:lnTo>
                    <a:pt x="83" y="202"/>
                  </a:lnTo>
                  <a:lnTo>
                    <a:pt x="89" y="206"/>
                  </a:lnTo>
                  <a:lnTo>
                    <a:pt x="94" y="210"/>
                  </a:lnTo>
                  <a:lnTo>
                    <a:pt x="99" y="214"/>
                  </a:lnTo>
                  <a:lnTo>
                    <a:pt x="104" y="217"/>
                  </a:lnTo>
                  <a:lnTo>
                    <a:pt x="111" y="221"/>
                  </a:lnTo>
                  <a:lnTo>
                    <a:pt x="117" y="223"/>
                  </a:lnTo>
                  <a:lnTo>
                    <a:pt x="109" y="261"/>
                  </a:lnTo>
                  <a:lnTo>
                    <a:pt x="98" y="298"/>
                  </a:lnTo>
                  <a:lnTo>
                    <a:pt x="86" y="335"/>
                  </a:lnTo>
                  <a:lnTo>
                    <a:pt x="73" y="370"/>
                  </a:lnTo>
                  <a:lnTo>
                    <a:pt x="59" y="406"/>
                  </a:lnTo>
                  <a:lnTo>
                    <a:pt x="45" y="443"/>
                  </a:lnTo>
                  <a:lnTo>
                    <a:pt x="34" y="480"/>
                  </a:lnTo>
                  <a:lnTo>
                    <a:pt x="24" y="518"/>
                  </a:lnTo>
                  <a:lnTo>
                    <a:pt x="29" y="493"/>
                  </a:lnTo>
                  <a:lnTo>
                    <a:pt x="34" y="467"/>
                  </a:lnTo>
                  <a:lnTo>
                    <a:pt x="39" y="442"/>
                  </a:lnTo>
                  <a:lnTo>
                    <a:pt x="45" y="418"/>
                  </a:lnTo>
                  <a:lnTo>
                    <a:pt x="50" y="392"/>
                  </a:lnTo>
                  <a:lnTo>
                    <a:pt x="54" y="367"/>
                  </a:lnTo>
                  <a:lnTo>
                    <a:pt x="58" y="340"/>
                  </a:lnTo>
                  <a:lnTo>
                    <a:pt x="59" y="314"/>
                  </a:lnTo>
                  <a:lnTo>
                    <a:pt x="61" y="274"/>
                  </a:lnTo>
                  <a:lnTo>
                    <a:pt x="60" y="232"/>
                  </a:lnTo>
                  <a:lnTo>
                    <a:pt x="58" y="192"/>
                  </a:lnTo>
                  <a:lnTo>
                    <a:pt x="53" y="153"/>
                  </a:lnTo>
                  <a:lnTo>
                    <a:pt x="45" y="114"/>
                  </a:lnTo>
                  <a:lnTo>
                    <a:pt x="34" y="77"/>
                  </a:lnTo>
                  <a:lnTo>
                    <a:pt x="20" y="40"/>
                  </a:lnTo>
                  <a:lnTo>
                    <a:pt x="0" y="6"/>
                  </a:lnTo>
                  <a:lnTo>
                    <a:pt x="3" y="0"/>
                  </a:lnTo>
                  <a:lnTo>
                    <a:pt x="21" y="16"/>
                  </a:lnTo>
                  <a:lnTo>
                    <a:pt x="38" y="33"/>
                  </a:lnTo>
                  <a:lnTo>
                    <a:pt x="54" y="54"/>
                  </a:lnTo>
                  <a:lnTo>
                    <a:pt x="68" y="76"/>
                  </a:lnTo>
                  <a:lnTo>
                    <a:pt x="81" y="99"/>
                  </a:lnTo>
                  <a:lnTo>
                    <a:pt x="90" y="123"/>
                  </a:lnTo>
                  <a:lnTo>
                    <a:pt x="98" y="148"/>
                  </a:lnTo>
                  <a:lnTo>
                    <a:pt x="103" y="17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2097088" y="4135438"/>
              <a:ext cx="90488" cy="263525"/>
            </a:xfrm>
            <a:custGeom>
              <a:avLst/>
              <a:gdLst/>
              <a:ahLst/>
              <a:cxnLst>
                <a:cxn ang="0">
                  <a:pos x="49" y="82"/>
                </a:cxn>
                <a:cxn ang="0">
                  <a:pos x="55" y="83"/>
                </a:cxn>
                <a:cxn ang="0">
                  <a:pos x="60" y="82"/>
                </a:cxn>
                <a:cxn ang="0">
                  <a:pos x="64" y="80"/>
                </a:cxn>
                <a:cxn ang="0">
                  <a:pos x="68" y="76"/>
                </a:cxn>
                <a:cxn ang="0">
                  <a:pos x="72" y="71"/>
                </a:cxn>
                <a:cxn ang="0">
                  <a:pos x="76" y="68"/>
                </a:cxn>
                <a:cxn ang="0">
                  <a:pos x="79" y="63"/>
                </a:cxn>
                <a:cxn ang="0">
                  <a:pos x="84" y="61"/>
                </a:cxn>
                <a:cxn ang="0">
                  <a:pos x="88" y="69"/>
                </a:cxn>
                <a:cxn ang="0">
                  <a:pos x="92" y="77"/>
                </a:cxn>
                <a:cxn ang="0">
                  <a:pos x="94" y="86"/>
                </a:cxn>
                <a:cxn ang="0">
                  <a:pos x="100" y="94"/>
                </a:cxn>
                <a:cxn ang="0">
                  <a:pos x="98" y="122"/>
                </a:cxn>
                <a:cxn ang="0">
                  <a:pos x="103" y="151"/>
                </a:cxn>
                <a:cxn ang="0">
                  <a:pos x="109" y="179"/>
                </a:cxn>
                <a:cxn ang="0">
                  <a:pos x="113" y="207"/>
                </a:cxn>
                <a:cxn ang="0">
                  <a:pos x="114" y="240"/>
                </a:cxn>
                <a:cxn ang="0">
                  <a:pos x="111" y="271"/>
                </a:cxn>
                <a:cxn ang="0">
                  <a:pos x="108" y="302"/>
                </a:cxn>
                <a:cxn ang="0">
                  <a:pos x="109" y="333"/>
                </a:cxn>
                <a:cxn ang="0">
                  <a:pos x="95" y="295"/>
                </a:cxn>
                <a:cxn ang="0">
                  <a:pos x="82" y="257"/>
                </a:cxn>
                <a:cxn ang="0">
                  <a:pos x="67" y="220"/>
                </a:cxn>
                <a:cxn ang="0">
                  <a:pos x="50" y="182"/>
                </a:cxn>
                <a:cxn ang="0">
                  <a:pos x="35" y="145"/>
                </a:cxn>
                <a:cxn ang="0">
                  <a:pos x="23" y="107"/>
                </a:cxn>
                <a:cxn ang="0">
                  <a:pos x="10" y="68"/>
                </a:cxn>
                <a:cxn ang="0">
                  <a:pos x="1" y="29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9" y="22"/>
                </a:cxn>
                <a:cxn ang="0">
                  <a:pos x="16" y="32"/>
                </a:cxn>
                <a:cxn ang="0">
                  <a:pos x="24" y="41"/>
                </a:cxn>
                <a:cxn ang="0">
                  <a:pos x="32" y="51"/>
                </a:cxn>
                <a:cxn ang="0">
                  <a:pos x="39" y="60"/>
                </a:cxn>
                <a:cxn ang="0">
                  <a:pos x="45" y="70"/>
                </a:cxn>
                <a:cxn ang="0">
                  <a:pos x="49" y="82"/>
                </a:cxn>
              </a:cxnLst>
              <a:rect l="0" t="0" r="r" b="b"/>
              <a:pathLst>
                <a:path w="114" h="333">
                  <a:moveTo>
                    <a:pt x="49" y="82"/>
                  </a:moveTo>
                  <a:lnTo>
                    <a:pt x="55" y="83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6"/>
                  </a:lnTo>
                  <a:lnTo>
                    <a:pt x="72" y="71"/>
                  </a:lnTo>
                  <a:lnTo>
                    <a:pt x="76" y="68"/>
                  </a:lnTo>
                  <a:lnTo>
                    <a:pt x="79" y="63"/>
                  </a:lnTo>
                  <a:lnTo>
                    <a:pt x="84" y="61"/>
                  </a:lnTo>
                  <a:lnTo>
                    <a:pt x="88" y="69"/>
                  </a:lnTo>
                  <a:lnTo>
                    <a:pt x="92" y="77"/>
                  </a:lnTo>
                  <a:lnTo>
                    <a:pt x="94" y="86"/>
                  </a:lnTo>
                  <a:lnTo>
                    <a:pt x="100" y="94"/>
                  </a:lnTo>
                  <a:lnTo>
                    <a:pt x="98" y="122"/>
                  </a:lnTo>
                  <a:lnTo>
                    <a:pt x="103" y="151"/>
                  </a:lnTo>
                  <a:lnTo>
                    <a:pt x="109" y="179"/>
                  </a:lnTo>
                  <a:lnTo>
                    <a:pt x="113" y="207"/>
                  </a:lnTo>
                  <a:lnTo>
                    <a:pt x="114" y="240"/>
                  </a:lnTo>
                  <a:lnTo>
                    <a:pt x="111" y="271"/>
                  </a:lnTo>
                  <a:lnTo>
                    <a:pt x="108" y="302"/>
                  </a:lnTo>
                  <a:lnTo>
                    <a:pt x="109" y="333"/>
                  </a:lnTo>
                  <a:lnTo>
                    <a:pt x="95" y="295"/>
                  </a:lnTo>
                  <a:lnTo>
                    <a:pt x="82" y="257"/>
                  </a:lnTo>
                  <a:lnTo>
                    <a:pt x="67" y="220"/>
                  </a:lnTo>
                  <a:lnTo>
                    <a:pt x="50" y="182"/>
                  </a:lnTo>
                  <a:lnTo>
                    <a:pt x="35" y="145"/>
                  </a:lnTo>
                  <a:lnTo>
                    <a:pt x="23" y="107"/>
                  </a:lnTo>
                  <a:lnTo>
                    <a:pt x="10" y="68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6" y="32"/>
                  </a:lnTo>
                  <a:lnTo>
                    <a:pt x="24" y="41"/>
                  </a:lnTo>
                  <a:lnTo>
                    <a:pt x="32" y="51"/>
                  </a:lnTo>
                  <a:lnTo>
                    <a:pt x="39" y="60"/>
                  </a:lnTo>
                  <a:lnTo>
                    <a:pt x="45" y="70"/>
                  </a:lnTo>
                  <a:lnTo>
                    <a:pt x="49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2197100" y="4135438"/>
              <a:ext cx="20638" cy="30163"/>
            </a:xfrm>
            <a:custGeom>
              <a:avLst/>
              <a:gdLst/>
              <a:ahLst/>
              <a:cxnLst>
                <a:cxn ang="0">
                  <a:pos x="27" y="38"/>
                </a:cxn>
                <a:cxn ang="0">
                  <a:pos x="0" y="27"/>
                </a:cxn>
                <a:cxn ang="0">
                  <a:pos x="6" y="0"/>
                </a:cxn>
                <a:cxn ang="0">
                  <a:pos x="14" y="8"/>
                </a:cxn>
                <a:cxn ang="0">
                  <a:pos x="19" y="17"/>
                </a:cxn>
                <a:cxn ang="0">
                  <a:pos x="22" y="28"/>
                </a:cxn>
                <a:cxn ang="0">
                  <a:pos x="27" y="38"/>
                </a:cxn>
              </a:cxnLst>
              <a:rect l="0" t="0" r="r" b="b"/>
              <a:pathLst>
                <a:path w="27" h="38">
                  <a:moveTo>
                    <a:pt x="27" y="38"/>
                  </a:moveTo>
                  <a:lnTo>
                    <a:pt x="0" y="27"/>
                  </a:lnTo>
                  <a:lnTo>
                    <a:pt x="6" y="0"/>
                  </a:lnTo>
                  <a:lnTo>
                    <a:pt x="14" y="8"/>
                  </a:lnTo>
                  <a:lnTo>
                    <a:pt x="19" y="17"/>
                  </a:lnTo>
                  <a:lnTo>
                    <a:pt x="22" y="28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1736725" y="4624388"/>
              <a:ext cx="214313" cy="187325"/>
            </a:xfrm>
            <a:custGeom>
              <a:avLst/>
              <a:gdLst/>
              <a:ahLst/>
              <a:cxnLst>
                <a:cxn ang="0">
                  <a:pos x="242" y="226"/>
                </a:cxn>
                <a:cxn ang="0">
                  <a:pos x="241" y="225"/>
                </a:cxn>
                <a:cxn ang="0">
                  <a:pos x="241" y="224"/>
                </a:cxn>
                <a:cxn ang="0">
                  <a:pos x="239" y="222"/>
                </a:cxn>
                <a:cxn ang="0">
                  <a:pos x="239" y="221"/>
                </a:cxn>
                <a:cxn ang="0">
                  <a:pos x="243" y="187"/>
                </a:cxn>
                <a:cxn ang="0">
                  <a:pos x="250" y="151"/>
                </a:cxn>
                <a:cxn ang="0">
                  <a:pos x="259" y="116"/>
                </a:cxn>
                <a:cxn ang="0">
                  <a:pos x="271" y="83"/>
                </a:cxn>
                <a:cxn ang="0">
                  <a:pos x="261" y="62"/>
                </a:cxn>
                <a:cxn ang="0">
                  <a:pos x="253" y="42"/>
                </a:cxn>
                <a:cxn ang="0">
                  <a:pos x="246" y="21"/>
                </a:cxn>
                <a:cxn ang="0">
                  <a:pos x="239" y="0"/>
                </a:cxn>
                <a:cxn ang="0">
                  <a:pos x="226" y="12"/>
                </a:cxn>
                <a:cxn ang="0">
                  <a:pos x="211" y="24"/>
                </a:cxn>
                <a:cxn ang="0">
                  <a:pos x="197" y="36"/>
                </a:cxn>
                <a:cxn ang="0">
                  <a:pos x="182" y="47"/>
                </a:cxn>
                <a:cxn ang="0">
                  <a:pos x="167" y="59"/>
                </a:cxn>
                <a:cxn ang="0">
                  <a:pos x="153" y="70"/>
                </a:cxn>
                <a:cxn ang="0">
                  <a:pos x="138" y="82"/>
                </a:cxn>
                <a:cxn ang="0">
                  <a:pos x="123" y="92"/>
                </a:cxn>
                <a:cxn ang="0">
                  <a:pos x="108" y="104"/>
                </a:cxn>
                <a:cxn ang="0">
                  <a:pos x="93" y="114"/>
                </a:cxn>
                <a:cxn ang="0">
                  <a:pos x="78" y="124"/>
                </a:cxn>
                <a:cxn ang="0">
                  <a:pos x="62" y="135"/>
                </a:cxn>
                <a:cxn ang="0">
                  <a:pos x="47" y="145"/>
                </a:cxn>
                <a:cxn ang="0">
                  <a:pos x="31" y="156"/>
                </a:cxn>
                <a:cxn ang="0">
                  <a:pos x="16" y="165"/>
                </a:cxn>
                <a:cxn ang="0">
                  <a:pos x="0" y="175"/>
                </a:cxn>
                <a:cxn ang="0">
                  <a:pos x="15" y="179"/>
                </a:cxn>
                <a:cxn ang="0">
                  <a:pos x="31" y="182"/>
                </a:cxn>
                <a:cxn ang="0">
                  <a:pos x="46" y="186"/>
                </a:cxn>
                <a:cxn ang="0">
                  <a:pos x="62" y="189"/>
                </a:cxn>
                <a:cxn ang="0">
                  <a:pos x="77" y="192"/>
                </a:cxn>
                <a:cxn ang="0">
                  <a:pos x="93" y="196"/>
                </a:cxn>
                <a:cxn ang="0">
                  <a:pos x="108" y="199"/>
                </a:cxn>
                <a:cxn ang="0">
                  <a:pos x="124" y="203"/>
                </a:cxn>
                <a:cxn ang="0">
                  <a:pos x="139" y="207"/>
                </a:cxn>
                <a:cxn ang="0">
                  <a:pos x="154" y="211"/>
                </a:cxn>
                <a:cxn ang="0">
                  <a:pos x="170" y="215"/>
                </a:cxn>
                <a:cxn ang="0">
                  <a:pos x="185" y="219"/>
                </a:cxn>
                <a:cxn ang="0">
                  <a:pos x="200" y="224"/>
                </a:cxn>
                <a:cxn ang="0">
                  <a:pos x="215" y="228"/>
                </a:cxn>
                <a:cxn ang="0">
                  <a:pos x="230" y="233"/>
                </a:cxn>
                <a:cxn ang="0">
                  <a:pos x="245" y="237"/>
                </a:cxn>
                <a:cxn ang="0">
                  <a:pos x="242" y="226"/>
                </a:cxn>
              </a:cxnLst>
              <a:rect l="0" t="0" r="r" b="b"/>
              <a:pathLst>
                <a:path w="271" h="237">
                  <a:moveTo>
                    <a:pt x="242" y="226"/>
                  </a:moveTo>
                  <a:lnTo>
                    <a:pt x="241" y="225"/>
                  </a:lnTo>
                  <a:lnTo>
                    <a:pt x="241" y="224"/>
                  </a:lnTo>
                  <a:lnTo>
                    <a:pt x="239" y="222"/>
                  </a:lnTo>
                  <a:lnTo>
                    <a:pt x="239" y="221"/>
                  </a:lnTo>
                  <a:lnTo>
                    <a:pt x="243" y="187"/>
                  </a:lnTo>
                  <a:lnTo>
                    <a:pt x="250" y="151"/>
                  </a:lnTo>
                  <a:lnTo>
                    <a:pt x="259" y="116"/>
                  </a:lnTo>
                  <a:lnTo>
                    <a:pt x="271" y="83"/>
                  </a:lnTo>
                  <a:lnTo>
                    <a:pt x="261" y="62"/>
                  </a:lnTo>
                  <a:lnTo>
                    <a:pt x="253" y="42"/>
                  </a:lnTo>
                  <a:lnTo>
                    <a:pt x="246" y="21"/>
                  </a:lnTo>
                  <a:lnTo>
                    <a:pt x="239" y="0"/>
                  </a:lnTo>
                  <a:lnTo>
                    <a:pt x="226" y="12"/>
                  </a:lnTo>
                  <a:lnTo>
                    <a:pt x="211" y="24"/>
                  </a:lnTo>
                  <a:lnTo>
                    <a:pt x="197" y="36"/>
                  </a:lnTo>
                  <a:lnTo>
                    <a:pt x="182" y="47"/>
                  </a:lnTo>
                  <a:lnTo>
                    <a:pt x="167" y="59"/>
                  </a:lnTo>
                  <a:lnTo>
                    <a:pt x="153" y="70"/>
                  </a:lnTo>
                  <a:lnTo>
                    <a:pt x="138" y="82"/>
                  </a:lnTo>
                  <a:lnTo>
                    <a:pt x="123" y="92"/>
                  </a:lnTo>
                  <a:lnTo>
                    <a:pt x="108" y="104"/>
                  </a:lnTo>
                  <a:lnTo>
                    <a:pt x="93" y="114"/>
                  </a:lnTo>
                  <a:lnTo>
                    <a:pt x="78" y="124"/>
                  </a:lnTo>
                  <a:lnTo>
                    <a:pt x="62" y="135"/>
                  </a:lnTo>
                  <a:lnTo>
                    <a:pt x="47" y="145"/>
                  </a:lnTo>
                  <a:lnTo>
                    <a:pt x="31" y="156"/>
                  </a:lnTo>
                  <a:lnTo>
                    <a:pt x="16" y="165"/>
                  </a:lnTo>
                  <a:lnTo>
                    <a:pt x="0" y="175"/>
                  </a:lnTo>
                  <a:lnTo>
                    <a:pt x="15" y="179"/>
                  </a:lnTo>
                  <a:lnTo>
                    <a:pt x="31" y="182"/>
                  </a:lnTo>
                  <a:lnTo>
                    <a:pt x="46" y="186"/>
                  </a:lnTo>
                  <a:lnTo>
                    <a:pt x="62" y="189"/>
                  </a:lnTo>
                  <a:lnTo>
                    <a:pt x="77" y="192"/>
                  </a:lnTo>
                  <a:lnTo>
                    <a:pt x="93" y="196"/>
                  </a:lnTo>
                  <a:lnTo>
                    <a:pt x="108" y="199"/>
                  </a:lnTo>
                  <a:lnTo>
                    <a:pt x="124" y="203"/>
                  </a:lnTo>
                  <a:lnTo>
                    <a:pt x="139" y="207"/>
                  </a:lnTo>
                  <a:lnTo>
                    <a:pt x="154" y="211"/>
                  </a:lnTo>
                  <a:lnTo>
                    <a:pt x="170" y="215"/>
                  </a:lnTo>
                  <a:lnTo>
                    <a:pt x="185" y="219"/>
                  </a:lnTo>
                  <a:lnTo>
                    <a:pt x="200" y="224"/>
                  </a:lnTo>
                  <a:lnTo>
                    <a:pt x="215" y="228"/>
                  </a:lnTo>
                  <a:lnTo>
                    <a:pt x="230" y="233"/>
                  </a:lnTo>
                  <a:lnTo>
                    <a:pt x="245" y="237"/>
                  </a:lnTo>
                  <a:lnTo>
                    <a:pt x="242" y="22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1679575" y="4138613"/>
              <a:ext cx="438150" cy="690563"/>
            </a:xfrm>
            <a:custGeom>
              <a:avLst/>
              <a:gdLst/>
              <a:ahLst/>
              <a:cxnLst>
                <a:cxn ang="0">
                  <a:pos x="323" y="832"/>
                </a:cxn>
                <a:cxn ang="0">
                  <a:pos x="330" y="793"/>
                </a:cxn>
                <a:cxn ang="0">
                  <a:pos x="348" y="714"/>
                </a:cxn>
                <a:cxn ang="0">
                  <a:pos x="361" y="749"/>
                </a:cxn>
                <a:cxn ang="0">
                  <a:pos x="372" y="755"/>
                </a:cxn>
                <a:cxn ang="0">
                  <a:pos x="369" y="728"/>
                </a:cxn>
                <a:cxn ang="0">
                  <a:pos x="351" y="669"/>
                </a:cxn>
                <a:cxn ang="0">
                  <a:pos x="376" y="597"/>
                </a:cxn>
                <a:cxn ang="0">
                  <a:pos x="389" y="519"/>
                </a:cxn>
                <a:cxn ang="0">
                  <a:pos x="390" y="443"/>
                </a:cxn>
                <a:cxn ang="0">
                  <a:pos x="386" y="376"/>
                </a:cxn>
                <a:cxn ang="0">
                  <a:pos x="380" y="343"/>
                </a:cxn>
                <a:cxn ang="0">
                  <a:pos x="365" y="412"/>
                </a:cxn>
                <a:cxn ang="0">
                  <a:pos x="348" y="504"/>
                </a:cxn>
                <a:cxn ang="0">
                  <a:pos x="306" y="591"/>
                </a:cxn>
                <a:cxn ang="0">
                  <a:pos x="242" y="587"/>
                </a:cxn>
                <a:cxn ang="0">
                  <a:pos x="183" y="624"/>
                </a:cxn>
                <a:cxn ang="0">
                  <a:pos x="134" y="653"/>
                </a:cxn>
                <a:cxn ang="0">
                  <a:pos x="91" y="668"/>
                </a:cxn>
                <a:cxn ang="0">
                  <a:pos x="57" y="703"/>
                </a:cxn>
                <a:cxn ang="0">
                  <a:pos x="37" y="707"/>
                </a:cxn>
                <a:cxn ang="0">
                  <a:pos x="19" y="696"/>
                </a:cxn>
                <a:cxn ang="0">
                  <a:pos x="0" y="688"/>
                </a:cxn>
                <a:cxn ang="0">
                  <a:pos x="49" y="640"/>
                </a:cxn>
                <a:cxn ang="0">
                  <a:pos x="95" y="592"/>
                </a:cxn>
                <a:cxn ang="0">
                  <a:pos x="134" y="552"/>
                </a:cxn>
                <a:cxn ang="0">
                  <a:pos x="144" y="523"/>
                </a:cxn>
                <a:cxn ang="0">
                  <a:pos x="181" y="441"/>
                </a:cxn>
                <a:cxn ang="0">
                  <a:pos x="181" y="349"/>
                </a:cxn>
                <a:cxn ang="0">
                  <a:pos x="192" y="288"/>
                </a:cxn>
                <a:cxn ang="0">
                  <a:pos x="212" y="280"/>
                </a:cxn>
                <a:cxn ang="0">
                  <a:pos x="208" y="210"/>
                </a:cxn>
                <a:cxn ang="0">
                  <a:pos x="219" y="170"/>
                </a:cxn>
                <a:cxn ang="0">
                  <a:pos x="233" y="141"/>
                </a:cxn>
                <a:cxn ang="0">
                  <a:pos x="249" y="114"/>
                </a:cxn>
                <a:cxn ang="0">
                  <a:pos x="287" y="94"/>
                </a:cxn>
                <a:cxn ang="0">
                  <a:pos x="325" y="73"/>
                </a:cxn>
                <a:cxn ang="0">
                  <a:pos x="363" y="53"/>
                </a:cxn>
                <a:cxn ang="0">
                  <a:pos x="401" y="31"/>
                </a:cxn>
                <a:cxn ang="0">
                  <a:pos x="438" y="8"/>
                </a:cxn>
                <a:cxn ang="0">
                  <a:pos x="451" y="75"/>
                </a:cxn>
                <a:cxn ang="0">
                  <a:pos x="475" y="153"/>
                </a:cxn>
                <a:cxn ang="0">
                  <a:pos x="488" y="157"/>
                </a:cxn>
                <a:cxn ang="0">
                  <a:pos x="500" y="161"/>
                </a:cxn>
                <a:cxn ang="0">
                  <a:pos x="491" y="170"/>
                </a:cxn>
                <a:cxn ang="0">
                  <a:pos x="473" y="183"/>
                </a:cxn>
                <a:cxn ang="0">
                  <a:pos x="454" y="193"/>
                </a:cxn>
                <a:cxn ang="0">
                  <a:pos x="490" y="240"/>
                </a:cxn>
                <a:cxn ang="0">
                  <a:pos x="528" y="291"/>
                </a:cxn>
                <a:cxn ang="0">
                  <a:pos x="539" y="329"/>
                </a:cxn>
                <a:cxn ang="0">
                  <a:pos x="499" y="346"/>
                </a:cxn>
                <a:cxn ang="0">
                  <a:pos x="463" y="373"/>
                </a:cxn>
                <a:cxn ang="0">
                  <a:pos x="429" y="467"/>
                </a:cxn>
                <a:cxn ang="0">
                  <a:pos x="438" y="594"/>
                </a:cxn>
                <a:cxn ang="0">
                  <a:pos x="440" y="721"/>
                </a:cxn>
                <a:cxn ang="0">
                  <a:pos x="409" y="740"/>
                </a:cxn>
                <a:cxn ang="0">
                  <a:pos x="391" y="774"/>
                </a:cxn>
                <a:cxn ang="0">
                  <a:pos x="379" y="813"/>
                </a:cxn>
                <a:cxn ang="0">
                  <a:pos x="378" y="868"/>
                </a:cxn>
                <a:cxn ang="0">
                  <a:pos x="356" y="860"/>
                </a:cxn>
                <a:cxn ang="0">
                  <a:pos x="333" y="852"/>
                </a:cxn>
                <a:cxn ang="0">
                  <a:pos x="315" y="836"/>
                </a:cxn>
              </a:cxnLst>
              <a:rect l="0" t="0" r="r" b="b"/>
              <a:pathLst>
                <a:path w="553" h="868">
                  <a:moveTo>
                    <a:pt x="315" y="836"/>
                  </a:moveTo>
                  <a:lnTo>
                    <a:pt x="319" y="837"/>
                  </a:lnTo>
                  <a:lnTo>
                    <a:pt x="323" y="832"/>
                  </a:lnTo>
                  <a:lnTo>
                    <a:pt x="326" y="827"/>
                  </a:lnTo>
                  <a:lnTo>
                    <a:pt x="327" y="821"/>
                  </a:lnTo>
                  <a:lnTo>
                    <a:pt x="330" y="793"/>
                  </a:lnTo>
                  <a:lnTo>
                    <a:pt x="334" y="766"/>
                  </a:lnTo>
                  <a:lnTo>
                    <a:pt x="341" y="740"/>
                  </a:lnTo>
                  <a:lnTo>
                    <a:pt x="348" y="714"/>
                  </a:lnTo>
                  <a:lnTo>
                    <a:pt x="353" y="725"/>
                  </a:lnTo>
                  <a:lnTo>
                    <a:pt x="356" y="738"/>
                  </a:lnTo>
                  <a:lnTo>
                    <a:pt x="361" y="749"/>
                  </a:lnTo>
                  <a:lnTo>
                    <a:pt x="368" y="759"/>
                  </a:lnTo>
                  <a:lnTo>
                    <a:pt x="371" y="758"/>
                  </a:lnTo>
                  <a:lnTo>
                    <a:pt x="372" y="755"/>
                  </a:lnTo>
                  <a:lnTo>
                    <a:pt x="372" y="752"/>
                  </a:lnTo>
                  <a:lnTo>
                    <a:pt x="372" y="748"/>
                  </a:lnTo>
                  <a:lnTo>
                    <a:pt x="369" y="728"/>
                  </a:lnTo>
                  <a:lnTo>
                    <a:pt x="364" y="708"/>
                  </a:lnTo>
                  <a:lnTo>
                    <a:pt x="359" y="688"/>
                  </a:lnTo>
                  <a:lnTo>
                    <a:pt x="351" y="669"/>
                  </a:lnTo>
                  <a:lnTo>
                    <a:pt x="361" y="646"/>
                  </a:lnTo>
                  <a:lnTo>
                    <a:pt x="369" y="622"/>
                  </a:lnTo>
                  <a:lnTo>
                    <a:pt x="376" y="597"/>
                  </a:lnTo>
                  <a:lnTo>
                    <a:pt x="382" y="572"/>
                  </a:lnTo>
                  <a:lnTo>
                    <a:pt x="385" y="546"/>
                  </a:lnTo>
                  <a:lnTo>
                    <a:pt x="389" y="519"/>
                  </a:lnTo>
                  <a:lnTo>
                    <a:pt x="391" y="493"/>
                  </a:lnTo>
                  <a:lnTo>
                    <a:pt x="392" y="465"/>
                  </a:lnTo>
                  <a:lnTo>
                    <a:pt x="390" y="443"/>
                  </a:lnTo>
                  <a:lnTo>
                    <a:pt x="387" y="421"/>
                  </a:lnTo>
                  <a:lnTo>
                    <a:pt x="386" y="399"/>
                  </a:lnTo>
                  <a:lnTo>
                    <a:pt x="386" y="376"/>
                  </a:lnTo>
                  <a:lnTo>
                    <a:pt x="384" y="365"/>
                  </a:lnTo>
                  <a:lnTo>
                    <a:pt x="383" y="351"/>
                  </a:lnTo>
                  <a:lnTo>
                    <a:pt x="380" y="343"/>
                  </a:lnTo>
                  <a:lnTo>
                    <a:pt x="371" y="352"/>
                  </a:lnTo>
                  <a:lnTo>
                    <a:pt x="368" y="382"/>
                  </a:lnTo>
                  <a:lnTo>
                    <a:pt x="365" y="412"/>
                  </a:lnTo>
                  <a:lnTo>
                    <a:pt x="361" y="443"/>
                  </a:lnTo>
                  <a:lnTo>
                    <a:pt x="356" y="473"/>
                  </a:lnTo>
                  <a:lnTo>
                    <a:pt x="348" y="504"/>
                  </a:lnTo>
                  <a:lnTo>
                    <a:pt x="338" y="534"/>
                  </a:lnTo>
                  <a:lnTo>
                    <a:pt x="324" y="563"/>
                  </a:lnTo>
                  <a:lnTo>
                    <a:pt x="306" y="591"/>
                  </a:lnTo>
                  <a:lnTo>
                    <a:pt x="285" y="584"/>
                  </a:lnTo>
                  <a:lnTo>
                    <a:pt x="264" y="582"/>
                  </a:lnTo>
                  <a:lnTo>
                    <a:pt x="242" y="587"/>
                  </a:lnTo>
                  <a:lnTo>
                    <a:pt x="223" y="596"/>
                  </a:lnTo>
                  <a:lnTo>
                    <a:pt x="202" y="609"/>
                  </a:lnTo>
                  <a:lnTo>
                    <a:pt x="183" y="624"/>
                  </a:lnTo>
                  <a:lnTo>
                    <a:pt x="166" y="640"/>
                  </a:lnTo>
                  <a:lnTo>
                    <a:pt x="150" y="656"/>
                  </a:lnTo>
                  <a:lnTo>
                    <a:pt x="134" y="653"/>
                  </a:lnTo>
                  <a:lnTo>
                    <a:pt x="119" y="654"/>
                  </a:lnTo>
                  <a:lnTo>
                    <a:pt x="105" y="658"/>
                  </a:lnTo>
                  <a:lnTo>
                    <a:pt x="91" y="668"/>
                  </a:lnTo>
                  <a:lnTo>
                    <a:pt x="79" y="678"/>
                  </a:lnTo>
                  <a:lnTo>
                    <a:pt x="67" y="691"/>
                  </a:lnTo>
                  <a:lnTo>
                    <a:pt x="57" y="703"/>
                  </a:lnTo>
                  <a:lnTo>
                    <a:pt x="49" y="716"/>
                  </a:lnTo>
                  <a:lnTo>
                    <a:pt x="43" y="711"/>
                  </a:lnTo>
                  <a:lnTo>
                    <a:pt x="37" y="707"/>
                  </a:lnTo>
                  <a:lnTo>
                    <a:pt x="31" y="702"/>
                  </a:lnTo>
                  <a:lnTo>
                    <a:pt x="26" y="699"/>
                  </a:lnTo>
                  <a:lnTo>
                    <a:pt x="19" y="696"/>
                  </a:lnTo>
                  <a:lnTo>
                    <a:pt x="13" y="693"/>
                  </a:lnTo>
                  <a:lnTo>
                    <a:pt x="7" y="691"/>
                  </a:lnTo>
                  <a:lnTo>
                    <a:pt x="0" y="688"/>
                  </a:lnTo>
                  <a:lnTo>
                    <a:pt x="18" y="673"/>
                  </a:lnTo>
                  <a:lnTo>
                    <a:pt x="33" y="657"/>
                  </a:lnTo>
                  <a:lnTo>
                    <a:pt x="49" y="640"/>
                  </a:lnTo>
                  <a:lnTo>
                    <a:pt x="64" y="624"/>
                  </a:lnTo>
                  <a:lnTo>
                    <a:pt x="79" y="608"/>
                  </a:lnTo>
                  <a:lnTo>
                    <a:pt x="95" y="592"/>
                  </a:lnTo>
                  <a:lnTo>
                    <a:pt x="111" y="576"/>
                  </a:lnTo>
                  <a:lnTo>
                    <a:pt x="128" y="562"/>
                  </a:lnTo>
                  <a:lnTo>
                    <a:pt x="134" y="552"/>
                  </a:lnTo>
                  <a:lnTo>
                    <a:pt x="136" y="542"/>
                  </a:lnTo>
                  <a:lnTo>
                    <a:pt x="139" y="532"/>
                  </a:lnTo>
                  <a:lnTo>
                    <a:pt x="144" y="523"/>
                  </a:lnTo>
                  <a:lnTo>
                    <a:pt x="164" y="497"/>
                  </a:lnTo>
                  <a:lnTo>
                    <a:pt x="175" y="470"/>
                  </a:lnTo>
                  <a:lnTo>
                    <a:pt x="181" y="441"/>
                  </a:lnTo>
                  <a:lnTo>
                    <a:pt x="183" y="410"/>
                  </a:lnTo>
                  <a:lnTo>
                    <a:pt x="182" y="380"/>
                  </a:lnTo>
                  <a:lnTo>
                    <a:pt x="181" y="349"/>
                  </a:lnTo>
                  <a:lnTo>
                    <a:pt x="182" y="318"/>
                  </a:lnTo>
                  <a:lnTo>
                    <a:pt x="185" y="288"/>
                  </a:lnTo>
                  <a:lnTo>
                    <a:pt x="192" y="288"/>
                  </a:lnTo>
                  <a:lnTo>
                    <a:pt x="200" y="286"/>
                  </a:lnTo>
                  <a:lnTo>
                    <a:pt x="207" y="284"/>
                  </a:lnTo>
                  <a:lnTo>
                    <a:pt x="212" y="280"/>
                  </a:lnTo>
                  <a:lnTo>
                    <a:pt x="209" y="258"/>
                  </a:lnTo>
                  <a:lnTo>
                    <a:pt x="208" y="233"/>
                  </a:lnTo>
                  <a:lnTo>
                    <a:pt x="208" y="210"/>
                  </a:lnTo>
                  <a:lnTo>
                    <a:pt x="208" y="187"/>
                  </a:lnTo>
                  <a:lnTo>
                    <a:pt x="213" y="179"/>
                  </a:lnTo>
                  <a:lnTo>
                    <a:pt x="219" y="170"/>
                  </a:lnTo>
                  <a:lnTo>
                    <a:pt x="224" y="161"/>
                  </a:lnTo>
                  <a:lnTo>
                    <a:pt x="228" y="152"/>
                  </a:lnTo>
                  <a:lnTo>
                    <a:pt x="233" y="141"/>
                  </a:lnTo>
                  <a:lnTo>
                    <a:pt x="238" y="132"/>
                  </a:lnTo>
                  <a:lnTo>
                    <a:pt x="242" y="123"/>
                  </a:lnTo>
                  <a:lnTo>
                    <a:pt x="249" y="114"/>
                  </a:lnTo>
                  <a:lnTo>
                    <a:pt x="262" y="107"/>
                  </a:lnTo>
                  <a:lnTo>
                    <a:pt x="274" y="100"/>
                  </a:lnTo>
                  <a:lnTo>
                    <a:pt x="287" y="94"/>
                  </a:lnTo>
                  <a:lnTo>
                    <a:pt x="300" y="87"/>
                  </a:lnTo>
                  <a:lnTo>
                    <a:pt x="312" y="80"/>
                  </a:lnTo>
                  <a:lnTo>
                    <a:pt x="325" y="73"/>
                  </a:lnTo>
                  <a:lnTo>
                    <a:pt x="338" y="66"/>
                  </a:lnTo>
                  <a:lnTo>
                    <a:pt x="351" y="60"/>
                  </a:lnTo>
                  <a:lnTo>
                    <a:pt x="363" y="53"/>
                  </a:lnTo>
                  <a:lnTo>
                    <a:pt x="376" y="46"/>
                  </a:lnTo>
                  <a:lnTo>
                    <a:pt x="389" y="39"/>
                  </a:lnTo>
                  <a:lnTo>
                    <a:pt x="401" y="31"/>
                  </a:lnTo>
                  <a:lnTo>
                    <a:pt x="414" y="24"/>
                  </a:lnTo>
                  <a:lnTo>
                    <a:pt x="425" y="16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48" y="36"/>
                  </a:lnTo>
                  <a:lnTo>
                    <a:pt x="451" y="75"/>
                  </a:lnTo>
                  <a:lnTo>
                    <a:pt x="458" y="114"/>
                  </a:lnTo>
                  <a:lnTo>
                    <a:pt x="470" y="151"/>
                  </a:lnTo>
                  <a:lnTo>
                    <a:pt x="475" y="153"/>
                  </a:lnTo>
                  <a:lnTo>
                    <a:pt x="478" y="155"/>
                  </a:lnTo>
                  <a:lnTo>
                    <a:pt x="483" y="156"/>
                  </a:lnTo>
                  <a:lnTo>
                    <a:pt x="488" y="157"/>
                  </a:lnTo>
                  <a:lnTo>
                    <a:pt x="492" y="159"/>
                  </a:lnTo>
                  <a:lnTo>
                    <a:pt x="497" y="159"/>
                  </a:lnTo>
                  <a:lnTo>
                    <a:pt x="500" y="161"/>
                  </a:lnTo>
                  <a:lnTo>
                    <a:pt x="505" y="163"/>
                  </a:lnTo>
                  <a:lnTo>
                    <a:pt x="498" y="167"/>
                  </a:lnTo>
                  <a:lnTo>
                    <a:pt x="491" y="170"/>
                  </a:lnTo>
                  <a:lnTo>
                    <a:pt x="485" y="175"/>
                  </a:lnTo>
                  <a:lnTo>
                    <a:pt x="480" y="178"/>
                  </a:lnTo>
                  <a:lnTo>
                    <a:pt x="473" y="183"/>
                  </a:lnTo>
                  <a:lnTo>
                    <a:pt x="467" y="186"/>
                  </a:lnTo>
                  <a:lnTo>
                    <a:pt x="461" y="190"/>
                  </a:lnTo>
                  <a:lnTo>
                    <a:pt x="454" y="193"/>
                  </a:lnTo>
                  <a:lnTo>
                    <a:pt x="466" y="208"/>
                  </a:lnTo>
                  <a:lnTo>
                    <a:pt x="478" y="224"/>
                  </a:lnTo>
                  <a:lnTo>
                    <a:pt x="490" y="240"/>
                  </a:lnTo>
                  <a:lnTo>
                    <a:pt x="503" y="256"/>
                  </a:lnTo>
                  <a:lnTo>
                    <a:pt x="515" y="274"/>
                  </a:lnTo>
                  <a:lnTo>
                    <a:pt x="528" y="291"/>
                  </a:lnTo>
                  <a:lnTo>
                    <a:pt x="541" y="307"/>
                  </a:lnTo>
                  <a:lnTo>
                    <a:pt x="553" y="324"/>
                  </a:lnTo>
                  <a:lnTo>
                    <a:pt x="539" y="329"/>
                  </a:lnTo>
                  <a:lnTo>
                    <a:pt x="526" y="334"/>
                  </a:lnTo>
                  <a:lnTo>
                    <a:pt x="512" y="339"/>
                  </a:lnTo>
                  <a:lnTo>
                    <a:pt x="499" y="346"/>
                  </a:lnTo>
                  <a:lnTo>
                    <a:pt x="485" y="353"/>
                  </a:lnTo>
                  <a:lnTo>
                    <a:pt x="474" y="362"/>
                  </a:lnTo>
                  <a:lnTo>
                    <a:pt x="463" y="373"/>
                  </a:lnTo>
                  <a:lnTo>
                    <a:pt x="454" y="385"/>
                  </a:lnTo>
                  <a:lnTo>
                    <a:pt x="437" y="426"/>
                  </a:lnTo>
                  <a:lnTo>
                    <a:pt x="429" y="467"/>
                  </a:lnTo>
                  <a:lnTo>
                    <a:pt x="428" y="509"/>
                  </a:lnTo>
                  <a:lnTo>
                    <a:pt x="432" y="551"/>
                  </a:lnTo>
                  <a:lnTo>
                    <a:pt x="438" y="594"/>
                  </a:lnTo>
                  <a:lnTo>
                    <a:pt x="443" y="637"/>
                  </a:lnTo>
                  <a:lnTo>
                    <a:pt x="445" y="679"/>
                  </a:lnTo>
                  <a:lnTo>
                    <a:pt x="440" y="721"/>
                  </a:lnTo>
                  <a:lnTo>
                    <a:pt x="428" y="725"/>
                  </a:lnTo>
                  <a:lnTo>
                    <a:pt x="417" y="732"/>
                  </a:lnTo>
                  <a:lnTo>
                    <a:pt x="409" y="740"/>
                  </a:lnTo>
                  <a:lnTo>
                    <a:pt x="402" y="751"/>
                  </a:lnTo>
                  <a:lnTo>
                    <a:pt x="397" y="762"/>
                  </a:lnTo>
                  <a:lnTo>
                    <a:pt x="391" y="774"/>
                  </a:lnTo>
                  <a:lnTo>
                    <a:pt x="386" y="785"/>
                  </a:lnTo>
                  <a:lnTo>
                    <a:pt x="383" y="796"/>
                  </a:lnTo>
                  <a:lnTo>
                    <a:pt x="379" y="813"/>
                  </a:lnTo>
                  <a:lnTo>
                    <a:pt x="377" y="831"/>
                  </a:lnTo>
                  <a:lnTo>
                    <a:pt x="376" y="850"/>
                  </a:lnTo>
                  <a:lnTo>
                    <a:pt x="378" y="868"/>
                  </a:lnTo>
                  <a:lnTo>
                    <a:pt x="371" y="866"/>
                  </a:lnTo>
                  <a:lnTo>
                    <a:pt x="363" y="862"/>
                  </a:lnTo>
                  <a:lnTo>
                    <a:pt x="356" y="860"/>
                  </a:lnTo>
                  <a:lnTo>
                    <a:pt x="348" y="858"/>
                  </a:lnTo>
                  <a:lnTo>
                    <a:pt x="340" y="855"/>
                  </a:lnTo>
                  <a:lnTo>
                    <a:pt x="333" y="852"/>
                  </a:lnTo>
                  <a:lnTo>
                    <a:pt x="325" y="850"/>
                  </a:lnTo>
                  <a:lnTo>
                    <a:pt x="318" y="847"/>
                  </a:lnTo>
                  <a:lnTo>
                    <a:pt x="315" y="8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2254250" y="4140200"/>
              <a:ext cx="131763" cy="239713"/>
            </a:xfrm>
            <a:custGeom>
              <a:avLst/>
              <a:gdLst/>
              <a:ahLst/>
              <a:cxnLst>
                <a:cxn ang="0">
                  <a:pos x="137" y="98"/>
                </a:cxn>
                <a:cxn ang="0">
                  <a:pos x="143" y="112"/>
                </a:cxn>
                <a:cxn ang="0">
                  <a:pos x="150" y="124"/>
                </a:cxn>
                <a:cxn ang="0">
                  <a:pos x="157" y="137"/>
                </a:cxn>
                <a:cxn ang="0">
                  <a:pos x="166" y="148"/>
                </a:cxn>
                <a:cxn ang="0">
                  <a:pos x="155" y="150"/>
                </a:cxn>
                <a:cxn ang="0">
                  <a:pos x="146" y="150"/>
                </a:cxn>
                <a:cxn ang="0">
                  <a:pos x="136" y="151"/>
                </a:cxn>
                <a:cxn ang="0">
                  <a:pos x="125" y="152"/>
                </a:cxn>
                <a:cxn ang="0">
                  <a:pos x="116" y="153"/>
                </a:cxn>
                <a:cxn ang="0">
                  <a:pos x="106" y="154"/>
                </a:cxn>
                <a:cxn ang="0">
                  <a:pos x="97" y="156"/>
                </a:cxn>
                <a:cxn ang="0">
                  <a:pos x="87" y="159"/>
                </a:cxn>
                <a:cxn ang="0">
                  <a:pos x="78" y="193"/>
                </a:cxn>
                <a:cxn ang="0">
                  <a:pos x="75" y="229"/>
                </a:cxn>
                <a:cxn ang="0">
                  <a:pos x="72" y="266"/>
                </a:cxn>
                <a:cxn ang="0">
                  <a:pos x="70" y="302"/>
                </a:cxn>
                <a:cxn ang="0">
                  <a:pos x="63" y="300"/>
                </a:cxn>
                <a:cxn ang="0">
                  <a:pos x="57" y="299"/>
                </a:cxn>
                <a:cxn ang="0">
                  <a:pos x="51" y="300"/>
                </a:cxn>
                <a:cxn ang="0">
                  <a:pos x="44" y="300"/>
                </a:cxn>
                <a:cxn ang="0">
                  <a:pos x="53" y="274"/>
                </a:cxn>
                <a:cxn ang="0">
                  <a:pos x="62" y="247"/>
                </a:cxn>
                <a:cxn ang="0">
                  <a:pos x="70" y="220"/>
                </a:cxn>
                <a:cxn ang="0">
                  <a:pos x="76" y="192"/>
                </a:cxn>
                <a:cxn ang="0">
                  <a:pos x="74" y="185"/>
                </a:cxn>
                <a:cxn ang="0">
                  <a:pos x="70" y="181"/>
                </a:cxn>
                <a:cxn ang="0">
                  <a:pos x="64" y="177"/>
                </a:cxn>
                <a:cxn ang="0">
                  <a:pos x="59" y="174"/>
                </a:cxn>
                <a:cxn ang="0">
                  <a:pos x="52" y="171"/>
                </a:cxn>
                <a:cxn ang="0">
                  <a:pos x="46" y="169"/>
                </a:cxn>
                <a:cxn ang="0">
                  <a:pos x="40" y="166"/>
                </a:cxn>
                <a:cxn ang="0">
                  <a:pos x="36" y="161"/>
                </a:cxn>
                <a:cxn ang="0">
                  <a:pos x="42" y="156"/>
                </a:cxn>
                <a:cxn ang="0">
                  <a:pos x="51" y="153"/>
                </a:cxn>
                <a:cxn ang="0">
                  <a:pos x="56" y="148"/>
                </a:cxn>
                <a:cxn ang="0">
                  <a:pos x="59" y="139"/>
                </a:cxn>
                <a:cxn ang="0">
                  <a:pos x="55" y="121"/>
                </a:cxn>
                <a:cxn ang="0">
                  <a:pos x="51" y="102"/>
                </a:cxn>
                <a:cxn ang="0">
                  <a:pos x="45" y="85"/>
                </a:cxn>
                <a:cxn ang="0">
                  <a:pos x="38" y="68"/>
                </a:cxn>
                <a:cxn ang="0">
                  <a:pos x="30" y="50"/>
                </a:cxn>
                <a:cxn ang="0">
                  <a:pos x="21" y="33"/>
                </a:cxn>
                <a:cxn ang="0">
                  <a:pos x="10" y="17"/>
                </a:cxn>
                <a:cxn ang="0">
                  <a:pos x="0" y="0"/>
                </a:cxn>
                <a:cxn ang="0">
                  <a:pos x="19" y="8"/>
                </a:cxn>
                <a:cxn ang="0">
                  <a:pos x="38" y="17"/>
                </a:cxn>
                <a:cxn ang="0">
                  <a:pos x="57" y="26"/>
                </a:cxn>
                <a:cxn ang="0">
                  <a:pos x="76" y="38"/>
                </a:cxn>
                <a:cxn ang="0">
                  <a:pos x="93" y="50"/>
                </a:cxn>
                <a:cxn ang="0">
                  <a:pos x="109" y="64"/>
                </a:cxn>
                <a:cxn ang="0">
                  <a:pos x="124" y="79"/>
                </a:cxn>
                <a:cxn ang="0">
                  <a:pos x="137" y="98"/>
                </a:cxn>
              </a:cxnLst>
              <a:rect l="0" t="0" r="r" b="b"/>
              <a:pathLst>
                <a:path w="166" h="302">
                  <a:moveTo>
                    <a:pt x="137" y="98"/>
                  </a:moveTo>
                  <a:lnTo>
                    <a:pt x="143" y="112"/>
                  </a:lnTo>
                  <a:lnTo>
                    <a:pt x="150" y="124"/>
                  </a:lnTo>
                  <a:lnTo>
                    <a:pt x="157" y="137"/>
                  </a:lnTo>
                  <a:lnTo>
                    <a:pt x="166" y="148"/>
                  </a:lnTo>
                  <a:lnTo>
                    <a:pt x="155" y="150"/>
                  </a:lnTo>
                  <a:lnTo>
                    <a:pt x="146" y="150"/>
                  </a:lnTo>
                  <a:lnTo>
                    <a:pt x="136" y="151"/>
                  </a:lnTo>
                  <a:lnTo>
                    <a:pt x="125" y="152"/>
                  </a:lnTo>
                  <a:lnTo>
                    <a:pt x="116" y="153"/>
                  </a:lnTo>
                  <a:lnTo>
                    <a:pt x="106" y="154"/>
                  </a:lnTo>
                  <a:lnTo>
                    <a:pt x="97" y="156"/>
                  </a:lnTo>
                  <a:lnTo>
                    <a:pt x="87" y="159"/>
                  </a:lnTo>
                  <a:lnTo>
                    <a:pt x="78" y="193"/>
                  </a:lnTo>
                  <a:lnTo>
                    <a:pt x="75" y="229"/>
                  </a:lnTo>
                  <a:lnTo>
                    <a:pt x="72" y="266"/>
                  </a:lnTo>
                  <a:lnTo>
                    <a:pt x="70" y="302"/>
                  </a:lnTo>
                  <a:lnTo>
                    <a:pt x="63" y="300"/>
                  </a:lnTo>
                  <a:lnTo>
                    <a:pt x="57" y="299"/>
                  </a:lnTo>
                  <a:lnTo>
                    <a:pt x="51" y="300"/>
                  </a:lnTo>
                  <a:lnTo>
                    <a:pt x="44" y="300"/>
                  </a:lnTo>
                  <a:lnTo>
                    <a:pt x="53" y="274"/>
                  </a:lnTo>
                  <a:lnTo>
                    <a:pt x="62" y="247"/>
                  </a:lnTo>
                  <a:lnTo>
                    <a:pt x="70" y="220"/>
                  </a:lnTo>
                  <a:lnTo>
                    <a:pt x="76" y="192"/>
                  </a:lnTo>
                  <a:lnTo>
                    <a:pt x="74" y="185"/>
                  </a:lnTo>
                  <a:lnTo>
                    <a:pt x="70" y="181"/>
                  </a:lnTo>
                  <a:lnTo>
                    <a:pt x="64" y="177"/>
                  </a:lnTo>
                  <a:lnTo>
                    <a:pt x="59" y="174"/>
                  </a:lnTo>
                  <a:lnTo>
                    <a:pt x="52" y="171"/>
                  </a:lnTo>
                  <a:lnTo>
                    <a:pt x="46" y="169"/>
                  </a:lnTo>
                  <a:lnTo>
                    <a:pt x="40" y="166"/>
                  </a:lnTo>
                  <a:lnTo>
                    <a:pt x="36" y="161"/>
                  </a:lnTo>
                  <a:lnTo>
                    <a:pt x="42" y="156"/>
                  </a:lnTo>
                  <a:lnTo>
                    <a:pt x="51" y="153"/>
                  </a:lnTo>
                  <a:lnTo>
                    <a:pt x="56" y="148"/>
                  </a:lnTo>
                  <a:lnTo>
                    <a:pt x="59" y="139"/>
                  </a:lnTo>
                  <a:lnTo>
                    <a:pt x="55" y="121"/>
                  </a:lnTo>
                  <a:lnTo>
                    <a:pt x="51" y="102"/>
                  </a:lnTo>
                  <a:lnTo>
                    <a:pt x="45" y="85"/>
                  </a:lnTo>
                  <a:lnTo>
                    <a:pt x="38" y="68"/>
                  </a:lnTo>
                  <a:lnTo>
                    <a:pt x="30" y="50"/>
                  </a:lnTo>
                  <a:lnTo>
                    <a:pt x="21" y="33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7" y="26"/>
                  </a:lnTo>
                  <a:lnTo>
                    <a:pt x="76" y="38"/>
                  </a:lnTo>
                  <a:lnTo>
                    <a:pt x="93" y="50"/>
                  </a:lnTo>
                  <a:lnTo>
                    <a:pt x="109" y="64"/>
                  </a:lnTo>
                  <a:lnTo>
                    <a:pt x="124" y="79"/>
                  </a:lnTo>
                  <a:lnTo>
                    <a:pt x="137" y="9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1665288" y="4160838"/>
              <a:ext cx="169863" cy="20161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3" y="61"/>
                </a:cxn>
                <a:cxn ang="0">
                  <a:pos x="214" y="120"/>
                </a:cxn>
                <a:cxn ang="0">
                  <a:pos x="213" y="180"/>
                </a:cxn>
                <a:cxn ang="0">
                  <a:pos x="212" y="241"/>
                </a:cxn>
                <a:cxn ang="0">
                  <a:pos x="199" y="241"/>
                </a:cxn>
                <a:cxn ang="0">
                  <a:pos x="186" y="241"/>
                </a:cxn>
                <a:cxn ang="0">
                  <a:pos x="172" y="241"/>
                </a:cxn>
                <a:cxn ang="0">
                  <a:pos x="159" y="242"/>
                </a:cxn>
                <a:cxn ang="0">
                  <a:pos x="145" y="242"/>
                </a:cxn>
                <a:cxn ang="0">
                  <a:pos x="133" y="243"/>
                </a:cxn>
                <a:cxn ang="0">
                  <a:pos x="119" y="244"/>
                </a:cxn>
                <a:cxn ang="0">
                  <a:pos x="105" y="245"/>
                </a:cxn>
                <a:cxn ang="0">
                  <a:pos x="92" y="247"/>
                </a:cxn>
                <a:cxn ang="0">
                  <a:pos x="78" y="249"/>
                </a:cxn>
                <a:cxn ang="0">
                  <a:pos x="66" y="250"/>
                </a:cxn>
                <a:cxn ang="0">
                  <a:pos x="52" y="251"/>
                </a:cxn>
                <a:cxn ang="0">
                  <a:pos x="39" y="252"/>
                </a:cxn>
                <a:cxn ang="0">
                  <a:pos x="25" y="254"/>
                </a:cxn>
                <a:cxn ang="0">
                  <a:pos x="13" y="255"/>
                </a:cxn>
                <a:cxn ang="0">
                  <a:pos x="0" y="256"/>
                </a:cxn>
                <a:cxn ang="0">
                  <a:pos x="6" y="194"/>
                </a:cxn>
                <a:cxn ang="0">
                  <a:pos x="9" y="131"/>
                </a:cxn>
                <a:cxn ang="0">
                  <a:pos x="10" y="69"/>
                </a:cxn>
                <a:cxn ang="0">
                  <a:pos x="12" y="7"/>
                </a:cxn>
                <a:cxn ang="0">
                  <a:pos x="24" y="7"/>
                </a:cxn>
                <a:cxn ang="0">
                  <a:pos x="37" y="7"/>
                </a:cxn>
                <a:cxn ang="0">
                  <a:pos x="50" y="7"/>
                </a:cxn>
                <a:cxn ang="0">
                  <a:pos x="62" y="7"/>
                </a:cxn>
                <a:cxn ang="0">
                  <a:pos x="74" y="6"/>
                </a:cxn>
                <a:cxn ang="0">
                  <a:pos x="86" y="6"/>
                </a:cxn>
                <a:cxn ang="0">
                  <a:pos x="99" y="5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2"/>
                </a:cxn>
                <a:cxn ang="0">
                  <a:pos x="150" y="2"/>
                </a:cxn>
                <a:cxn ang="0">
                  <a:pos x="162" y="1"/>
                </a:cxn>
                <a:cxn ang="0">
                  <a:pos x="174" y="1"/>
                </a:cxn>
                <a:cxn ang="0">
                  <a:pos x="187" y="0"/>
                </a:cxn>
                <a:cxn ang="0">
                  <a:pos x="199" y="0"/>
                </a:cxn>
                <a:cxn ang="0">
                  <a:pos x="212" y="0"/>
                </a:cxn>
              </a:cxnLst>
              <a:rect l="0" t="0" r="r" b="b"/>
              <a:pathLst>
                <a:path w="214" h="256">
                  <a:moveTo>
                    <a:pt x="212" y="0"/>
                  </a:moveTo>
                  <a:lnTo>
                    <a:pt x="213" y="61"/>
                  </a:lnTo>
                  <a:lnTo>
                    <a:pt x="214" y="120"/>
                  </a:lnTo>
                  <a:lnTo>
                    <a:pt x="213" y="180"/>
                  </a:lnTo>
                  <a:lnTo>
                    <a:pt x="212" y="241"/>
                  </a:lnTo>
                  <a:lnTo>
                    <a:pt x="199" y="241"/>
                  </a:lnTo>
                  <a:lnTo>
                    <a:pt x="186" y="241"/>
                  </a:lnTo>
                  <a:lnTo>
                    <a:pt x="172" y="241"/>
                  </a:lnTo>
                  <a:lnTo>
                    <a:pt x="159" y="242"/>
                  </a:lnTo>
                  <a:lnTo>
                    <a:pt x="145" y="242"/>
                  </a:lnTo>
                  <a:lnTo>
                    <a:pt x="133" y="243"/>
                  </a:lnTo>
                  <a:lnTo>
                    <a:pt x="119" y="244"/>
                  </a:lnTo>
                  <a:lnTo>
                    <a:pt x="105" y="245"/>
                  </a:lnTo>
                  <a:lnTo>
                    <a:pt x="92" y="247"/>
                  </a:lnTo>
                  <a:lnTo>
                    <a:pt x="78" y="249"/>
                  </a:lnTo>
                  <a:lnTo>
                    <a:pt x="66" y="250"/>
                  </a:lnTo>
                  <a:lnTo>
                    <a:pt x="52" y="251"/>
                  </a:lnTo>
                  <a:lnTo>
                    <a:pt x="39" y="252"/>
                  </a:lnTo>
                  <a:lnTo>
                    <a:pt x="25" y="254"/>
                  </a:lnTo>
                  <a:lnTo>
                    <a:pt x="13" y="255"/>
                  </a:lnTo>
                  <a:lnTo>
                    <a:pt x="0" y="256"/>
                  </a:lnTo>
                  <a:lnTo>
                    <a:pt x="6" y="194"/>
                  </a:lnTo>
                  <a:lnTo>
                    <a:pt x="9" y="131"/>
                  </a:lnTo>
                  <a:lnTo>
                    <a:pt x="10" y="69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7" y="7"/>
                  </a:lnTo>
                  <a:lnTo>
                    <a:pt x="50" y="7"/>
                  </a:lnTo>
                  <a:lnTo>
                    <a:pt x="62" y="7"/>
                  </a:lnTo>
                  <a:lnTo>
                    <a:pt x="74" y="6"/>
                  </a:lnTo>
                  <a:lnTo>
                    <a:pt x="86" y="6"/>
                  </a:lnTo>
                  <a:lnTo>
                    <a:pt x="99" y="5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2" y="1"/>
                  </a:lnTo>
                  <a:lnTo>
                    <a:pt x="174" y="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>
              <a:off x="2192338" y="4168775"/>
              <a:ext cx="50800" cy="24130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57" y="88"/>
                </a:cxn>
                <a:cxn ang="0">
                  <a:pos x="63" y="161"/>
                </a:cxn>
                <a:cxn ang="0">
                  <a:pos x="61" y="235"/>
                </a:cxn>
                <a:cxn ang="0">
                  <a:pos x="53" y="304"/>
                </a:cxn>
                <a:cxn ang="0">
                  <a:pos x="53" y="251"/>
                </a:cxn>
                <a:cxn ang="0">
                  <a:pos x="50" y="197"/>
                </a:cxn>
                <a:cxn ang="0">
                  <a:pos x="45" y="144"/>
                </a:cxn>
                <a:cxn ang="0">
                  <a:pos x="33" y="93"/>
                </a:cxn>
                <a:cxn ang="0">
                  <a:pos x="0" y="4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6" y="4"/>
                </a:cxn>
                <a:cxn ang="0">
                  <a:pos x="20" y="5"/>
                </a:cxn>
                <a:cxn ang="0">
                  <a:pos x="26" y="8"/>
                </a:cxn>
                <a:cxn ang="0">
                  <a:pos x="32" y="9"/>
                </a:cxn>
                <a:cxn ang="0">
                  <a:pos x="37" y="12"/>
                </a:cxn>
                <a:cxn ang="0">
                  <a:pos x="40" y="16"/>
                </a:cxn>
                <a:cxn ang="0">
                  <a:pos x="42" y="20"/>
                </a:cxn>
              </a:cxnLst>
              <a:rect l="0" t="0" r="r" b="b"/>
              <a:pathLst>
                <a:path w="63" h="304">
                  <a:moveTo>
                    <a:pt x="42" y="20"/>
                  </a:moveTo>
                  <a:lnTo>
                    <a:pt x="57" y="88"/>
                  </a:lnTo>
                  <a:lnTo>
                    <a:pt x="63" y="161"/>
                  </a:lnTo>
                  <a:lnTo>
                    <a:pt x="61" y="235"/>
                  </a:lnTo>
                  <a:lnTo>
                    <a:pt x="53" y="304"/>
                  </a:lnTo>
                  <a:lnTo>
                    <a:pt x="53" y="251"/>
                  </a:lnTo>
                  <a:lnTo>
                    <a:pt x="50" y="197"/>
                  </a:lnTo>
                  <a:lnTo>
                    <a:pt x="45" y="144"/>
                  </a:lnTo>
                  <a:lnTo>
                    <a:pt x="33" y="93"/>
                  </a:lnTo>
                  <a:lnTo>
                    <a:pt x="0" y="4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20" y="5"/>
                  </a:lnTo>
                  <a:lnTo>
                    <a:pt x="26" y="8"/>
                  </a:lnTo>
                  <a:lnTo>
                    <a:pt x="32" y="9"/>
                  </a:lnTo>
                  <a:lnTo>
                    <a:pt x="37" y="12"/>
                  </a:lnTo>
                  <a:lnTo>
                    <a:pt x="40" y="16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>
              <a:off x="2181225" y="4171950"/>
              <a:ext cx="6350" cy="14288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7" y="10"/>
                </a:cxn>
                <a:cxn ang="0">
                  <a:pos x="6" y="15"/>
                </a:cxn>
                <a:cxn ang="0">
                  <a:pos x="2" y="17"/>
                </a:cxn>
              </a:cxnLst>
              <a:rect l="0" t="0" r="r" b="b"/>
              <a:pathLst>
                <a:path w="7" h="17">
                  <a:moveTo>
                    <a:pt x="2" y="17"/>
                  </a:moveTo>
                  <a:lnTo>
                    <a:pt x="1" y="12"/>
                  </a:lnTo>
                  <a:lnTo>
                    <a:pt x="0" y="7"/>
                  </a:lnTo>
                  <a:lnTo>
                    <a:pt x="1" y="2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10"/>
                  </a:lnTo>
                  <a:lnTo>
                    <a:pt x="6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8"/>
            <p:cNvSpPr>
              <a:spLocks/>
            </p:cNvSpPr>
            <p:nvPr/>
          </p:nvSpPr>
          <p:spPr bwMode="auto">
            <a:xfrm>
              <a:off x="1563688" y="4173538"/>
              <a:ext cx="98425" cy="180975"/>
            </a:xfrm>
            <a:custGeom>
              <a:avLst/>
              <a:gdLst/>
              <a:ahLst/>
              <a:cxnLst>
                <a:cxn ang="0">
                  <a:pos x="114" y="227"/>
                </a:cxn>
                <a:cxn ang="0">
                  <a:pos x="99" y="215"/>
                </a:cxn>
                <a:cxn ang="0">
                  <a:pos x="84" y="201"/>
                </a:cxn>
                <a:cxn ang="0">
                  <a:pos x="69" y="187"/>
                </a:cxn>
                <a:cxn ang="0">
                  <a:pos x="54" y="173"/>
                </a:cxn>
                <a:cxn ang="0">
                  <a:pos x="41" y="159"/>
                </a:cxn>
                <a:cxn ang="0">
                  <a:pos x="27" y="144"/>
                </a:cxn>
                <a:cxn ang="0">
                  <a:pos x="13" y="129"/>
                </a:cxn>
                <a:cxn ang="0">
                  <a:pos x="0" y="116"/>
                </a:cxn>
                <a:cxn ang="0">
                  <a:pos x="16" y="102"/>
                </a:cxn>
                <a:cxn ang="0">
                  <a:pos x="32" y="88"/>
                </a:cxn>
                <a:cxn ang="0">
                  <a:pos x="47" y="74"/>
                </a:cxn>
                <a:cxn ang="0">
                  <a:pos x="62" y="59"/>
                </a:cxn>
                <a:cxn ang="0">
                  <a:pos x="79" y="44"/>
                </a:cxn>
                <a:cxn ang="0">
                  <a:pos x="94" y="30"/>
                </a:cxn>
                <a:cxn ang="0">
                  <a:pos x="108" y="15"/>
                </a:cxn>
                <a:cxn ang="0">
                  <a:pos x="125" y="0"/>
                </a:cxn>
                <a:cxn ang="0">
                  <a:pos x="123" y="57"/>
                </a:cxn>
                <a:cxn ang="0">
                  <a:pos x="123" y="113"/>
                </a:cxn>
                <a:cxn ang="0">
                  <a:pos x="121" y="170"/>
                </a:cxn>
                <a:cxn ang="0">
                  <a:pos x="114" y="227"/>
                </a:cxn>
              </a:cxnLst>
              <a:rect l="0" t="0" r="r" b="b"/>
              <a:pathLst>
                <a:path w="125" h="227">
                  <a:moveTo>
                    <a:pt x="114" y="227"/>
                  </a:moveTo>
                  <a:lnTo>
                    <a:pt x="99" y="215"/>
                  </a:lnTo>
                  <a:lnTo>
                    <a:pt x="84" y="201"/>
                  </a:lnTo>
                  <a:lnTo>
                    <a:pt x="69" y="187"/>
                  </a:lnTo>
                  <a:lnTo>
                    <a:pt x="54" y="173"/>
                  </a:lnTo>
                  <a:lnTo>
                    <a:pt x="41" y="159"/>
                  </a:lnTo>
                  <a:lnTo>
                    <a:pt x="27" y="144"/>
                  </a:lnTo>
                  <a:lnTo>
                    <a:pt x="13" y="129"/>
                  </a:lnTo>
                  <a:lnTo>
                    <a:pt x="0" y="116"/>
                  </a:lnTo>
                  <a:lnTo>
                    <a:pt x="16" y="102"/>
                  </a:lnTo>
                  <a:lnTo>
                    <a:pt x="32" y="88"/>
                  </a:lnTo>
                  <a:lnTo>
                    <a:pt x="47" y="74"/>
                  </a:lnTo>
                  <a:lnTo>
                    <a:pt x="62" y="59"/>
                  </a:lnTo>
                  <a:lnTo>
                    <a:pt x="79" y="44"/>
                  </a:lnTo>
                  <a:lnTo>
                    <a:pt x="94" y="30"/>
                  </a:lnTo>
                  <a:lnTo>
                    <a:pt x="108" y="15"/>
                  </a:lnTo>
                  <a:lnTo>
                    <a:pt x="125" y="0"/>
                  </a:lnTo>
                  <a:lnTo>
                    <a:pt x="123" y="57"/>
                  </a:lnTo>
                  <a:lnTo>
                    <a:pt x="123" y="113"/>
                  </a:lnTo>
                  <a:lnTo>
                    <a:pt x="121" y="170"/>
                  </a:lnTo>
                  <a:lnTo>
                    <a:pt x="114" y="227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1698625" y="4187825"/>
              <a:ext cx="111125" cy="153988"/>
            </a:xfrm>
            <a:custGeom>
              <a:avLst/>
              <a:gdLst/>
              <a:ahLst/>
              <a:cxnLst>
                <a:cxn ang="0">
                  <a:pos x="130" y="40"/>
                </a:cxn>
                <a:cxn ang="0">
                  <a:pos x="133" y="56"/>
                </a:cxn>
                <a:cxn ang="0">
                  <a:pos x="137" y="75"/>
                </a:cxn>
                <a:cxn ang="0">
                  <a:pos x="139" y="92"/>
                </a:cxn>
                <a:cxn ang="0">
                  <a:pos x="139" y="110"/>
                </a:cxn>
                <a:cxn ang="0">
                  <a:pos x="137" y="129"/>
                </a:cxn>
                <a:cxn ang="0">
                  <a:pos x="132" y="145"/>
                </a:cxn>
                <a:cxn ang="0">
                  <a:pos x="124" y="161"/>
                </a:cxn>
                <a:cxn ang="0">
                  <a:pos x="113" y="175"/>
                </a:cxn>
                <a:cxn ang="0">
                  <a:pos x="99" y="185"/>
                </a:cxn>
                <a:cxn ang="0">
                  <a:pos x="84" y="191"/>
                </a:cxn>
                <a:cxn ang="0">
                  <a:pos x="69" y="192"/>
                </a:cxn>
                <a:cxn ang="0">
                  <a:pos x="54" y="189"/>
                </a:cxn>
                <a:cxn ang="0">
                  <a:pos x="39" y="182"/>
                </a:cxn>
                <a:cxn ang="0">
                  <a:pos x="26" y="171"/>
                </a:cxn>
                <a:cxn ang="0">
                  <a:pos x="16" y="158"/>
                </a:cxn>
                <a:cxn ang="0">
                  <a:pos x="9" y="143"/>
                </a:cxn>
                <a:cxn ang="0">
                  <a:pos x="0" y="115"/>
                </a:cxn>
                <a:cxn ang="0">
                  <a:pos x="2" y="83"/>
                </a:cxn>
                <a:cxn ang="0">
                  <a:pos x="14" y="52"/>
                </a:cxn>
                <a:cxn ang="0">
                  <a:pos x="31" y="25"/>
                </a:cxn>
                <a:cxn ang="0">
                  <a:pos x="54" y="7"/>
                </a:cxn>
                <a:cxn ang="0">
                  <a:pos x="79" y="0"/>
                </a:cxn>
                <a:cxn ang="0">
                  <a:pos x="105" y="10"/>
                </a:cxn>
                <a:cxn ang="0">
                  <a:pos x="130" y="40"/>
                </a:cxn>
              </a:cxnLst>
              <a:rect l="0" t="0" r="r" b="b"/>
              <a:pathLst>
                <a:path w="139" h="192">
                  <a:moveTo>
                    <a:pt x="130" y="40"/>
                  </a:moveTo>
                  <a:lnTo>
                    <a:pt x="133" y="56"/>
                  </a:lnTo>
                  <a:lnTo>
                    <a:pt x="137" y="75"/>
                  </a:lnTo>
                  <a:lnTo>
                    <a:pt x="139" y="92"/>
                  </a:lnTo>
                  <a:lnTo>
                    <a:pt x="139" y="110"/>
                  </a:lnTo>
                  <a:lnTo>
                    <a:pt x="137" y="129"/>
                  </a:lnTo>
                  <a:lnTo>
                    <a:pt x="132" y="145"/>
                  </a:lnTo>
                  <a:lnTo>
                    <a:pt x="124" y="161"/>
                  </a:lnTo>
                  <a:lnTo>
                    <a:pt x="113" y="175"/>
                  </a:lnTo>
                  <a:lnTo>
                    <a:pt x="99" y="185"/>
                  </a:lnTo>
                  <a:lnTo>
                    <a:pt x="84" y="191"/>
                  </a:lnTo>
                  <a:lnTo>
                    <a:pt x="69" y="192"/>
                  </a:lnTo>
                  <a:lnTo>
                    <a:pt x="54" y="189"/>
                  </a:lnTo>
                  <a:lnTo>
                    <a:pt x="39" y="182"/>
                  </a:lnTo>
                  <a:lnTo>
                    <a:pt x="26" y="171"/>
                  </a:lnTo>
                  <a:lnTo>
                    <a:pt x="16" y="158"/>
                  </a:lnTo>
                  <a:lnTo>
                    <a:pt x="9" y="143"/>
                  </a:lnTo>
                  <a:lnTo>
                    <a:pt x="0" y="115"/>
                  </a:lnTo>
                  <a:lnTo>
                    <a:pt x="2" y="83"/>
                  </a:lnTo>
                  <a:lnTo>
                    <a:pt x="14" y="52"/>
                  </a:lnTo>
                  <a:lnTo>
                    <a:pt x="31" y="25"/>
                  </a:lnTo>
                  <a:lnTo>
                    <a:pt x="54" y="7"/>
                  </a:lnTo>
                  <a:lnTo>
                    <a:pt x="79" y="0"/>
                  </a:lnTo>
                  <a:lnTo>
                    <a:pt x="105" y="10"/>
                  </a:lnTo>
                  <a:lnTo>
                    <a:pt x="13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1712913" y="4205288"/>
              <a:ext cx="87313" cy="123825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106" y="46"/>
                </a:cxn>
                <a:cxn ang="0">
                  <a:pos x="108" y="66"/>
                </a:cxn>
                <a:cxn ang="0">
                  <a:pos x="109" y="88"/>
                </a:cxn>
                <a:cxn ang="0">
                  <a:pos x="109" y="110"/>
                </a:cxn>
                <a:cxn ang="0">
                  <a:pos x="106" y="122"/>
                </a:cxn>
                <a:cxn ang="0">
                  <a:pos x="100" y="132"/>
                </a:cxn>
                <a:cxn ang="0">
                  <a:pos x="93" y="141"/>
                </a:cxn>
                <a:cxn ang="0">
                  <a:pos x="84" y="149"/>
                </a:cxn>
                <a:cxn ang="0">
                  <a:pos x="67" y="156"/>
                </a:cxn>
                <a:cxn ang="0">
                  <a:pos x="49" y="156"/>
                </a:cxn>
                <a:cxn ang="0">
                  <a:pos x="35" y="149"/>
                </a:cxn>
                <a:cxn ang="0">
                  <a:pos x="22" y="139"/>
                </a:cxn>
                <a:cxn ang="0">
                  <a:pos x="10" y="124"/>
                </a:cxn>
                <a:cxn ang="0">
                  <a:pos x="3" y="108"/>
                </a:cxn>
                <a:cxn ang="0">
                  <a:pos x="0" y="91"/>
                </a:cxn>
                <a:cxn ang="0">
                  <a:pos x="1" y="73"/>
                </a:cxn>
                <a:cxn ang="0">
                  <a:pos x="2" y="53"/>
                </a:cxn>
                <a:cxn ang="0">
                  <a:pos x="9" y="34"/>
                </a:cxn>
                <a:cxn ang="0">
                  <a:pos x="21" y="18"/>
                </a:cxn>
                <a:cxn ang="0">
                  <a:pos x="36" y="5"/>
                </a:cxn>
                <a:cxn ang="0">
                  <a:pos x="52" y="0"/>
                </a:cxn>
                <a:cxn ang="0">
                  <a:pos x="69" y="0"/>
                </a:cxn>
                <a:cxn ang="0">
                  <a:pos x="86" y="8"/>
                </a:cxn>
                <a:cxn ang="0">
                  <a:pos x="101" y="25"/>
                </a:cxn>
              </a:cxnLst>
              <a:rect l="0" t="0" r="r" b="b"/>
              <a:pathLst>
                <a:path w="109" h="156">
                  <a:moveTo>
                    <a:pt x="101" y="25"/>
                  </a:moveTo>
                  <a:lnTo>
                    <a:pt x="106" y="46"/>
                  </a:lnTo>
                  <a:lnTo>
                    <a:pt x="108" y="66"/>
                  </a:lnTo>
                  <a:lnTo>
                    <a:pt x="109" y="88"/>
                  </a:lnTo>
                  <a:lnTo>
                    <a:pt x="109" y="110"/>
                  </a:lnTo>
                  <a:lnTo>
                    <a:pt x="106" y="122"/>
                  </a:lnTo>
                  <a:lnTo>
                    <a:pt x="100" y="132"/>
                  </a:lnTo>
                  <a:lnTo>
                    <a:pt x="93" y="141"/>
                  </a:lnTo>
                  <a:lnTo>
                    <a:pt x="84" y="149"/>
                  </a:lnTo>
                  <a:lnTo>
                    <a:pt x="67" y="156"/>
                  </a:lnTo>
                  <a:lnTo>
                    <a:pt x="49" y="156"/>
                  </a:lnTo>
                  <a:lnTo>
                    <a:pt x="35" y="149"/>
                  </a:lnTo>
                  <a:lnTo>
                    <a:pt x="22" y="139"/>
                  </a:lnTo>
                  <a:lnTo>
                    <a:pt x="10" y="124"/>
                  </a:lnTo>
                  <a:lnTo>
                    <a:pt x="3" y="108"/>
                  </a:lnTo>
                  <a:lnTo>
                    <a:pt x="0" y="91"/>
                  </a:lnTo>
                  <a:lnTo>
                    <a:pt x="1" y="73"/>
                  </a:lnTo>
                  <a:lnTo>
                    <a:pt x="2" y="53"/>
                  </a:lnTo>
                  <a:lnTo>
                    <a:pt x="9" y="34"/>
                  </a:lnTo>
                  <a:lnTo>
                    <a:pt x="21" y="18"/>
                  </a:lnTo>
                  <a:lnTo>
                    <a:pt x="36" y="5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86" y="8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1"/>
            <p:cNvSpPr>
              <a:spLocks/>
            </p:cNvSpPr>
            <p:nvPr/>
          </p:nvSpPr>
          <p:spPr bwMode="auto">
            <a:xfrm>
              <a:off x="2190750" y="4214813"/>
              <a:ext cx="31750" cy="122238"/>
            </a:xfrm>
            <a:custGeom>
              <a:avLst/>
              <a:gdLst/>
              <a:ahLst/>
              <a:cxnLst>
                <a:cxn ang="0">
                  <a:pos x="41" y="154"/>
                </a:cxn>
                <a:cxn ang="0">
                  <a:pos x="36" y="134"/>
                </a:cxn>
                <a:cxn ang="0">
                  <a:pos x="30" y="116"/>
                </a:cxn>
                <a:cxn ang="0">
                  <a:pos x="25" y="101"/>
                </a:cxn>
                <a:cxn ang="0">
                  <a:pos x="19" y="88"/>
                </a:cxn>
                <a:cxn ang="0">
                  <a:pos x="14" y="75"/>
                </a:cxn>
                <a:cxn ang="0">
                  <a:pos x="11" y="62"/>
                </a:cxn>
                <a:cxn ang="0">
                  <a:pos x="8" y="48"/>
                </a:cxn>
                <a:cxn ang="0">
                  <a:pos x="7" y="32"/>
                </a:cxn>
                <a:cxn ang="0">
                  <a:pos x="0" y="0"/>
                </a:cxn>
                <a:cxn ang="0">
                  <a:pos x="13" y="16"/>
                </a:cxn>
                <a:cxn ang="0">
                  <a:pos x="21" y="35"/>
                </a:cxn>
                <a:cxn ang="0">
                  <a:pos x="28" y="53"/>
                </a:cxn>
                <a:cxn ang="0">
                  <a:pos x="33" y="73"/>
                </a:cxn>
                <a:cxn ang="0">
                  <a:pos x="36" y="93"/>
                </a:cxn>
                <a:cxn ang="0">
                  <a:pos x="37" y="113"/>
                </a:cxn>
                <a:cxn ang="0">
                  <a:pos x="40" y="134"/>
                </a:cxn>
                <a:cxn ang="0">
                  <a:pos x="41" y="154"/>
                </a:cxn>
              </a:cxnLst>
              <a:rect l="0" t="0" r="r" b="b"/>
              <a:pathLst>
                <a:path w="41" h="154">
                  <a:moveTo>
                    <a:pt x="41" y="154"/>
                  </a:moveTo>
                  <a:lnTo>
                    <a:pt x="36" y="134"/>
                  </a:lnTo>
                  <a:lnTo>
                    <a:pt x="30" y="116"/>
                  </a:lnTo>
                  <a:lnTo>
                    <a:pt x="25" y="101"/>
                  </a:lnTo>
                  <a:lnTo>
                    <a:pt x="19" y="88"/>
                  </a:lnTo>
                  <a:lnTo>
                    <a:pt x="14" y="75"/>
                  </a:lnTo>
                  <a:lnTo>
                    <a:pt x="11" y="62"/>
                  </a:lnTo>
                  <a:lnTo>
                    <a:pt x="8" y="48"/>
                  </a:lnTo>
                  <a:lnTo>
                    <a:pt x="7" y="32"/>
                  </a:lnTo>
                  <a:lnTo>
                    <a:pt x="0" y="0"/>
                  </a:lnTo>
                  <a:lnTo>
                    <a:pt x="13" y="16"/>
                  </a:lnTo>
                  <a:lnTo>
                    <a:pt x="21" y="35"/>
                  </a:lnTo>
                  <a:lnTo>
                    <a:pt x="28" y="53"/>
                  </a:lnTo>
                  <a:lnTo>
                    <a:pt x="33" y="73"/>
                  </a:lnTo>
                  <a:lnTo>
                    <a:pt x="36" y="93"/>
                  </a:lnTo>
                  <a:lnTo>
                    <a:pt x="37" y="113"/>
                  </a:lnTo>
                  <a:lnTo>
                    <a:pt x="40" y="134"/>
                  </a:lnTo>
                  <a:lnTo>
                    <a:pt x="41" y="154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2"/>
            <p:cNvSpPr>
              <a:spLocks/>
            </p:cNvSpPr>
            <p:nvPr/>
          </p:nvSpPr>
          <p:spPr bwMode="auto">
            <a:xfrm>
              <a:off x="1890713" y="4222750"/>
              <a:ext cx="93663" cy="146050"/>
            </a:xfrm>
            <a:custGeom>
              <a:avLst/>
              <a:gdLst/>
              <a:ahLst/>
              <a:cxnLst>
                <a:cxn ang="0">
                  <a:pos x="117" y="183"/>
                </a:cxn>
                <a:cxn ang="0">
                  <a:pos x="111" y="183"/>
                </a:cxn>
                <a:cxn ang="0">
                  <a:pos x="109" y="179"/>
                </a:cxn>
                <a:cxn ang="0">
                  <a:pos x="107" y="174"/>
                </a:cxn>
                <a:cxn ang="0">
                  <a:pos x="104" y="169"/>
                </a:cxn>
                <a:cxn ang="0">
                  <a:pos x="100" y="146"/>
                </a:cxn>
                <a:cxn ang="0">
                  <a:pos x="93" y="125"/>
                </a:cxn>
                <a:cxn ang="0">
                  <a:pos x="83" y="104"/>
                </a:cxn>
                <a:cxn ang="0">
                  <a:pos x="71" y="85"/>
                </a:cxn>
                <a:cxn ang="0">
                  <a:pos x="58" y="66"/>
                </a:cxn>
                <a:cxn ang="0">
                  <a:pos x="43" y="48"/>
                </a:cxn>
                <a:cxn ang="0">
                  <a:pos x="26" y="31"/>
                </a:cxn>
                <a:cxn ang="0">
                  <a:pos x="9" y="13"/>
                </a:cxn>
                <a:cxn ang="0">
                  <a:pos x="6" y="13"/>
                </a:cxn>
                <a:cxn ang="0">
                  <a:pos x="3" y="11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28" y="15"/>
                </a:cxn>
                <a:cxn ang="0">
                  <a:pos x="49" y="33"/>
                </a:cxn>
                <a:cxn ang="0">
                  <a:pos x="66" y="55"/>
                </a:cxn>
                <a:cxn ang="0">
                  <a:pos x="83" y="78"/>
                </a:cxn>
                <a:cxn ang="0">
                  <a:pos x="95" y="102"/>
                </a:cxn>
                <a:cxn ang="0">
                  <a:pos x="106" y="129"/>
                </a:cxn>
                <a:cxn ang="0">
                  <a:pos x="112" y="155"/>
                </a:cxn>
                <a:cxn ang="0">
                  <a:pos x="117" y="18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lnTo>
                    <a:pt x="111" y="183"/>
                  </a:lnTo>
                  <a:lnTo>
                    <a:pt x="109" y="179"/>
                  </a:lnTo>
                  <a:lnTo>
                    <a:pt x="107" y="174"/>
                  </a:lnTo>
                  <a:lnTo>
                    <a:pt x="104" y="169"/>
                  </a:lnTo>
                  <a:lnTo>
                    <a:pt x="100" y="146"/>
                  </a:lnTo>
                  <a:lnTo>
                    <a:pt x="93" y="125"/>
                  </a:lnTo>
                  <a:lnTo>
                    <a:pt x="83" y="104"/>
                  </a:lnTo>
                  <a:lnTo>
                    <a:pt x="71" y="85"/>
                  </a:lnTo>
                  <a:lnTo>
                    <a:pt x="58" y="66"/>
                  </a:lnTo>
                  <a:lnTo>
                    <a:pt x="43" y="48"/>
                  </a:lnTo>
                  <a:lnTo>
                    <a:pt x="26" y="3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28" y="15"/>
                  </a:lnTo>
                  <a:lnTo>
                    <a:pt x="49" y="33"/>
                  </a:lnTo>
                  <a:lnTo>
                    <a:pt x="66" y="55"/>
                  </a:lnTo>
                  <a:lnTo>
                    <a:pt x="83" y="78"/>
                  </a:lnTo>
                  <a:lnTo>
                    <a:pt x="95" y="102"/>
                  </a:lnTo>
                  <a:lnTo>
                    <a:pt x="106" y="129"/>
                  </a:lnTo>
                  <a:lnTo>
                    <a:pt x="112" y="155"/>
                  </a:lnTo>
                  <a:lnTo>
                    <a:pt x="117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3"/>
            <p:cNvSpPr>
              <a:spLocks/>
            </p:cNvSpPr>
            <p:nvPr/>
          </p:nvSpPr>
          <p:spPr bwMode="auto">
            <a:xfrm>
              <a:off x="1350963" y="4259263"/>
              <a:ext cx="203200" cy="257175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51" y="5"/>
                </a:cxn>
                <a:cxn ang="0">
                  <a:pos x="249" y="11"/>
                </a:cxn>
                <a:cxn ang="0">
                  <a:pos x="251" y="17"/>
                </a:cxn>
                <a:cxn ang="0">
                  <a:pos x="256" y="21"/>
                </a:cxn>
                <a:cxn ang="0">
                  <a:pos x="241" y="20"/>
                </a:cxn>
                <a:cxn ang="0">
                  <a:pos x="226" y="20"/>
                </a:cxn>
                <a:cxn ang="0">
                  <a:pos x="211" y="21"/>
                </a:cxn>
                <a:cxn ang="0">
                  <a:pos x="196" y="23"/>
                </a:cxn>
                <a:cxn ang="0">
                  <a:pos x="181" y="25"/>
                </a:cxn>
                <a:cxn ang="0">
                  <a:pos x="166" y="28"/>
                </a:cxn>
                <a:cxn ang="0">
                  <a:pos x="151" y="32"/>
                </a:cxn>
                <a:cxn ang="0">
                  <a:pos x="137" y="36"/>
                </a:cxn>
                <a:cxn ang="0">
                  <a:pos x="122" y="42"/>
                </a:cxn>
                <a:cxn ang="0">
                  <a:pos x="108" y="49"/>
                </a:cxn>
                <a:cxn ang="0">
                  <a:pos x="94" y="56"/>
                </a:cxn>
                <a:cxn ang="0">
                  <a:pos x="82" y="65"/>
                </a:cxn>
                <a:cxn ang="0">
                  <a:pos x="70" y="74"/>
                </a:cxn>
                <a:cxn ang="0">
                  <a:pos x="59" y="85"/>
                </a:cxn>
                <a:cxn ang="0">
                  <a:pos x="47" y="95"/>
                </a:cxn>
                <a:cxn ang="0">
                  <a:pos x="38" y="108"/>
                </a:cxn>
                <a:cxn ang="0">
                  <a:pos x="21" y="143"/>
                </a:cxn>
                <a:cxn ang="0">
                  <a:pos x="16" y="182"/>
                </a:cxn>
                <a:cxn ang="0">
                  <a:pos x="17" y="222"/>
                </a:cxn>
                <a:cxn ang="0">
                  <a:pos x="17" y="262"/>
                </a:cxn>
                <a:cxn ang="0">
                  <a:pos x="20" y="276"/>
                </a:cxn>
                <a:cxn ang="0">
                  <a:pos x="21" y="291"/>
                </a:cxn>
                <a:cxn ang="0">
                  <a:pos x="21" y="305"/>
                </a:cxn>
                <a:cxn ang="0">
                  <a:pos x="21" y="320"/>
                </a:cxn>
                <a:cxn ang="0">
                  <a:pos x="0" y="324"/>
                </a:cxn>
                <a:cxn ang="0">
                  <a:pos x="1" y="294"/>
                </a:cxn>
                <a:cxn ang="0">
                  <a:pos x="1" y="264"/>
                </a:cxn>
                <a:cxn ang="0">
                  <a:pos x="1" y="234"/>
                </a:cxn>
                <a:cxn ang="0">
                  <a:pos x="1" y="205"/>
                </a:cxn>
                <a:cxn ang="0">
                  <a:pos x="3" y="175"/>
                </a:cxn>
                <a:cxn ang="0">
                  <a:pos x="8" y="145"/>
                </a:cxn>
                <a:cxn ang="0">
                  <a:pos x="16" y="117"/>
                </a:cxn>
                <a:cxn ang="0">
                  <a:pos x="28" y="89"/>
                </a:cxn>
                <a:cxn ang="0">
                  <a:pos x="38" y="77"/>
                </a:cxn>
                <a:cxn ang="0">
                  <a:pos x="50" y="66"/>
                </a:cxn>
                <a:cxn ang="0">
                  <a:pos x="61" y="56"/>
                </a:cxn>
                <a:cxn ang="0">
                  <a:pos x="74" y="47"/>
                </a:cxn>
                <a:cxn ang="0">
                  <a:pos x="88" y="39"/>
                </a:cxn>
                <a:cxn ang="0">
                  <a:pos x="101" y="32"/>
                </a:cxn>
                <a:cxn ang="0">
                  <a:pos x="116" y="26"/>
                </a:cxn>
                <a:cxn ang="0">
                  <a:pos x="131" y="20"/>
                </a:cxn>
                <a:cxn ang="0">
                  <a:pos x="146" y="16"/>
                </a:cxn>
                <a:cxn ang="0">
                  <a:pos x="161" y="12"/>
                </a:cxn>
                <a:cxn ang="0">
                  <a:pos x="177" y="9"/>
                </a:cxn>
                <a:cxn ang="0">
                  <a:pos x="192" y="5"/>
                </a:cxn>
                <a:cxn ang="0">
                  <a:pos x="208" y="4"/>
                </a:cxn>
                <a:cxn ang="0">
                  <a:pos x="225" y="2"/>
                </a:cxn>
                <a:cxn ang="0">
                  <a:pos x="240" y="1"/>
                </a:cxn>
                <a:cxn ang="0">
                  <a:pos x="255" y="0"/>
                </a:cxn>
              </a:cxnLst>
              <a:rect l="0" t="0" r="r" b="b"/>
              <a:pathLst>
                <a:path w="256" h="324">
                  <a:moveTo>
                    <a:pt x="255" y="0"/>
                  </a:moveTo>
                  <a:lnTo>
                    <a:pt x="251" y="5"/>
                  </a:lnTo>
                  <a:lnTo>
                    <a:pt x="249" y="11"/>
                  </a:lnTo>
                  <a:lnTo>
                    <a:pt x="251" y="17"/>
                  </a:lnTo>
                  <a:lnTo>
                    <a:pt x="256" y="21"/>
                  </a:lnTo>
                  <a:lnTo>
                    <a:pt x="241" y="20"/>
                  </a:lnTo>
                  <a:lnTo>
                    <a:pt x="226" y="20"/>
                  </a:lnTo>
                  <a:lnTo>
                    <a:pt x="211" y="21"/>
                  </a:lnTo>
                  <a:lnTo>
                    <a:pt x="196" y="23"/>
                  </a:lnTo>
                  <a:lnTo>
                    <a:pt x="181" y="25"/>
                  </a:lnTo>
                  <a:lnTo>
                    <a:pt x="166" y="28"/>
                  </a:lnTo>
                  <a:lnTo>
                    <a:pt x="151" y="32"/>
                  </a:lnTo>
                  <a:lnTo>
                    <a:pt x="137" y="36"/>
                  </a:lnTo>
                  <a:lnTo>
                    <a:pt x="122" y="42"/>
                  </a:lnTo>
                  <a:lnTo>
                    <a:pt x="108" y="49"/>
                  </a:lnTo>
                  <a:lnTo>
                    <a:pt x="94" y="56"/>
                  </a:lnTo>
                  <a:lnTo>
                    <a:pt x="82" y="65"/>
                  </a:lnTo>
                  <a:lnTo>
                    <a:pt x="70" y="74"/>
                  </a:lnTo>
                  <a:lnTo>
                    <a:pt x="59" y="85"/>
                  </a:lnTo>
                  <a:lnTo>
                    <a:pt x="47" y="95"/>
                  </a:lnTo>
                  <a:lnTo>
                    <a:pt x="38" y="108"/>
                  </a:lnTo>
                  <a:lnTo>
                    <a:pt x="21" y="143"/>
                  </a:lnTo>
                  <a:lnTo>
                    <a:pt x="16" y="182"/>
                  </a:lnTo>
                  <a:lnTo>
                    <a:pt x="17" y="222"/>
                  </a:lnTo>
                  <a:lnTo>
                    <a:pt x="17" y="262"/>
                  </a:lnTo>
                  <a:lnTo>
                    <a:pt x="20" y="276"/>
                  </a:lnTo>
                  <a:lnTo>
                    <a:pt x="21" y="291"/>
                  </a:lnTo>
                  <a:lnTo>
                    <a:pt x="21" y="305"/>
                  </a:lnTo>
                  <a:lnTo>
                    <a:pt x="21" y="320"/>
                  </a:lnTo>
                  <a:lnTo>
                    <a:pt x="0" y="324"/>
                  </a:lnTo>
                  <a:lnTo>
                    <a:pt x="1" y="294"/>
                  </a:lnTo>
                  <a:lnTo>
                    <a:pt x="1" y="264"/>
                  </a:lnTo>
                  <a:lnTo>
                    <a:pt x="1" y="234"/>
                  </a:lnTo>
                  <a:lnTo>
                    <a:pt x="1" y="205"/>
                  </a:lnTo>
                  <a:lnTo>
                    <a:pt x="3" y="175"/>
                  </a:lnTo>
                  <a:lnTo>
                    <a:pt x="8" y="145"/>
                  </a:lnTo>
                  <a:lnTo>
                    <a:pt x="16" y="117"/>
                  </a:lnTo>
                  <a:lnTo>
                    <a:pt x="28" y="89"/>
                  </a:lnTo>
                  <a:lnTo>
                    <a:pt x="38" y="77"/>
                  </a:lnTo>
                  <a:lnTo>
                    <a:pt x="50" y="66"/>
                  </a:lnTo>
                  <a:lnTo>
                    <a:pt x="61" y="56"/>
                  </a:lnTo>
                  <a:lnTo>
                    <a:pt x="74" y="47"/>
                  </a:lnTo>
                  <a:lnTo>
                    <a:pt x="88" y="39"/>
                  </a:lnTo>
                  <a:lnTo>
                    <a:pt x="101" y="32"/>
                  </a:lnTo>
                  <a:lnTo>
                    <a:pt x="116" y="26"/>
                  </a:lnTo>
                  <a:lnTo>
                    <a:pt x="131" y="20"/>
                  </a:lnTo>
                  <a:lnTo>
                    <a:pt x="146" y="16"/>
                  </a:lnTo>
                  <a:lnTo>
                    <a:pt x="161" y="12"/>
                  </a:lnTo>
                  <a:lnTo>
                    <a:pt x="177" y="9"/>
                  </a:lnTo>
                  <a:lnTo>
                    <a:pt x="192" y="5"/>
                  </a:lnTo>
                  <a:lnTo>
                    <a:pt x="208" y="4"/>
                  </a:lnTo>
                  <a:lnTo>
                    <a:pt x="225" y="2"/>
                  </a:lnTo>
                  <a:lnTo>
                    <a:pt x="24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4"/>
            <p:cNvSpPr>
              <a:spLocks/>
            </p:cNvSpPr>
            <p:nvPr/>
          </p:nvSpPr>
          <p:spPr bwMode="auto">
            <a:xfrm>
              <a:off x="2319338" y="4259263"/>
              <a:ext cx="225425" cy="271463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264" y="18"/>
                </a:cxn>
                <a:cxn ang="0">
                  <a:pos x="250" y="19"/>
                </a:cxn>
                <a:cxn ang="0">
                  <a:pos x="237" y="20"/>
                </a:cxn>
                <a:cxn ang="0">
                  <a:pos x="223" y="21"/>
                </a:cxn>
                <a:cxn ang="0">
                  <a:pos x="209" y="23"/>
                </a:cxn>
                <a:cxn ang="0">
                  <a:pos x="196" y="24"/>
                </a:cxn>
                <a:cxn ang="0">
                  <a:pos x="182" y="25"/>
                </a:cxn>
                <a:cxn ang="0">
                  <a:pos x="169" y="27"/>
                </a:cxn>
                <a:cxn ang="0">
                  <a:pos x="155" y="28"/>
                </a:cxn>
                <a:cxn ang="0">
                  <a:pos x="141" y="31"/>
                </a:cxn>
                <a:cxn ang="0">
                  <a:pos x="129" y="33"/>
                </a:cxn>
                <a:cxn ang="0">
                  <a:pos x="116" y="35"/>
                </a:cxn>
                <a:cxn ang="0">
                  <a:pos x="102" y="39"/>
                </a:cxn>
                <a:cxn ang="0">
                  <a:pos x="90" y="41"/>
                </a:cxn>
                <a:cxn ang="0">
                  <a:pos x="77" y="44"/>
                </a:cxn>
                <a:cxn ang="0">
                  <a:pos x="64" y="48"/>
                </a:cxn>
                <a:cxn ang="0">
                  <a:pos x="47" y="82"/>
                </a:cxn>
                <a:cxn ang="0">
                  <a:pos x="34" y="118"/>
                </a:cxn>
                <a:cxn ang="0">
                  <a:pos x="25" y="155"/>
                </a:cxn>
                <a:cxn ang="0">
                  <a:pos x="19" y="192"/>
                </a:cxn>
                <a:cxn ang="0">
                  <a:pos x="16" y="230"/>
                </a:cxn>
                <a:cxn ang="0">
                  <a:pos x="14" y="268"/>
                </a:cxn>
                <a:cxn ang="0">
                  <a:pos x="11" y="305"/>
                </a:cxn>
                <a:cxn ang="0">
                  <a:pos x="9" y="342"/>
                </a:cxn>
                <a:cxn ang="0">
                  <a:pos x="1" y="260"/>
                </a:cxn>
                <a:cxn ang="0">
                  <a:pos x="0" y="179"/>
                </a:cxn>
                <a:cxn ang="0">
                  <a:pos x="3" y="97"/>
                </a:cxn>
                <a:cxn ang="0">
                  <a:pos x="12" y="17"/>
                </a:cxn>
                <a:cxn ang="0">
                  <a:pos x="30" y="14"/>
                </a:cxn>
                <a:cxn ang="0">
                  <a:pos x="46" y="13"/>
                </a:cxn>
                <a:cxn ang="0">
                  <a:pos x="63" y="11"/>
                </a:cxn>
                <a:cxn ang="0">
                  <a:pos x="79" y="10"/>
                </a:cxn>
                <a:cxn ang="0">
                  <a:pos x="97" y="9"/>
                </a:cxn>
                <a:cxn ang="0">
                  <a:pos x="114" y="8"/>
                </a:cxn>
                <a:cxn ang="0">
                  <a:pos x="130" y="5"/>
                </a:cxn>
                <a:cxn ang="0">
                  <a:pos x="147" y="4"/>
                </a:cxn>
                <a:cxn ang="0">
                  <a:pos x="163" y="4"/>
                </a:cxn>
                <a:cxn ang="0">
                  <a:pos x="181" y="3"/>
                </a:cxn>
                <a:cxn ang="0">
                  <a:pos x="198" y="2"/>
                </a:cxn>
                <a:cxn ang="0">
                  <a:pos x="215" y="1"/>
                </a:cxn>
                <a:cxn ang="0">
                  <a:pos x="231" y="1"/>
                </a:cxn>
                <a:cxn ang="0">
                  <a:pos x="249" y="1"/>
                </a:cxn>
                <a:cxn ang="0">
                  <a:pos x="266" y="0"/>
                </a:cxn>
                <a:cxn ang="0">
                  <a:pos x="283" y="0"/>
                </a:cxn>
                <a:cxn ang="0">
                  <a:pos x="277" y="17"/>
                </a:cxn>
              </a:cxnLst>
              <a:rect l="0" t="0" r="r" b="b"/>
              <a:pathLst>
                <a:path w="283" h="342">
                  <a:moveTo>
                    <a:pt x="277" y="17"/>
                  </a:moveTo>
                  <a:lnTo>
                    <a:pt x="264" y="18"/>
                  </a:lnTo>
                  <a:lnTo>
                    <a:pt x="250" y="19"/>
                  </a:lnTo>
                  <a:lnTo>
                    <a:pt x="237" y="20"/>
                  </a:lnTo>
                  <a:lnTo>
                    <a:pt x="223" y="21"/>
                  </a:lnTo>
                  <a:lnTo>
                    <a:pt x="209" y="23"/>
                  </a:lnTo>
                  <a:lnTo>
                    <a:pt x="196" y="24"/>
                  </a:lnTo>
                  <a:lnTo>
                    <a:pt x="182" y="25"/>
                  </a:lnTo>
                  <a:lnTo>
                    <a:pt x="169" y="27"/>
                  </a:lnTo>
                  <a:lnTo>
                    <a:pt x="155" y="28"/>
                  </a:lnTo>
                  <a:lnTo>
                    <a:pt x="141" y="31"/>
                  </a:lnTo>
                  <a:lnTo>
                    <a:pt x="129" y="33"/>
                  </a:lnTo>
                  <a:lnTo>
                    <a:pt x="116" y="35"/>
                  </a:lnTo>
                  <a:lnTo>
                    <a:pt x="102" y="39"/>
                  </a:lnTo>
                  <a:lnTo>
                    <a:pt x="90" y="41"/>
                  </a:lnTo>
                  <a:lnTo>
                    <a:pt x="77" y="44"/>
                  </a:lnTo>
                  <a:lnTo>
                    <a:pt x="64" y="48"/>
                  </a:lnTo>
                  <a:lnTo>
                    <a:pt x="47" y="82"/>
                  </a:lnTo>
                  <a:lnTo>
                    <a:pt x="34" y="118"/>
                  </a:lnTo>
                  <a:lnTo>
                    <a:pt x="25" y="155"/>
                  </a:lnTo>
                  <a:lnTo>
                    <a:pt x="19" y="192"/>
                  </a:lnTo>
                  <a:lnTo>
                    <a:pt x="16" y="230"/>
                  </a:lnTo>
                  <a:lnTo>
                    <a:pt x="14" y="268"/>
                  </a:lnTo>
                  <a:lnTo>
                    <a:pt x="11" y="305"/>
                  </a:lnTo>
                  <a:lnTo>
                    <a:pt x="9" y="342"/>
                  </a:lnTo>
                  <a:lnTo>
                    <a:pt x="1" y="260"/>
                  </a:lnTo>
                  <a:lnTo>
                    <a:pt x="0" y="179"/>
                  </a:lnTo>
                  <a:lnTo>
                    <a:pt x="3" y="97"/>
                  </a:lnTo>
                  <a:lnTo>
                    <a:pt x="12" y="17"/>
                  </a:lnTo>
                  <a:lnTo>
                    <a:pt x="30" y="14"/>
                  </a:lnTo>
                  <a:lnTo>
                    <a:pt x="46" y="13"/>
                  </a:lnTo>
                  <a:lnTo>
                    <a:pt x="63" y="11"/>
                  </a:lnTo>
                  <a:lnTo>
                    <a:pt x="79" y="10"/>
                  </a:lnTo>
                  <a:lnTo>
                    <a:pt x="97" y="9"/>
                  </a:lnTo>
                  <a:lnTo>
                    <a:pt x="114" y="8"/>
                  </a:lnTo>
                  <a:lnTo>
                    <a:pt x="130" y="5"/>
                  </a:lnTo>
                  <a:lnTo>
                    <a:pt x="147" y="4"/>
                  </a:lnTo>
                  <a:lnTo>
                    <a:pt x="163" y="4"/>
                  </a:lnTo>
                  <a:lnTo>
                    <a:pt x="181" y="3"/>
                  </a:lnTo>
                  <a:lnTo>
                    <a:pt x="198" y="2"/>
                  </a:lnTo>
                  <a:lnTo>
                    <a:pt x="215" y="1"/>
                  </a:lnTo>
                  <a:lnTo>
                    <a:pt x="231" y="1"/>
                  </a:lnTo>
                  <a:lnTo>
                    <a:pt x="249" y="1"/>
                  </a:lnTo>
                  <a:lnTo>
                    <a:pt x="266" y="0"/>
                  </a:lnTo>
                  <a:lnTo>
                    <a:pt x="283" y="0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5"/>
            <p:cNvSpPr>
              <a:spLocks/>
            </p:cNvSpPr>
            <p:nvPr/>
          </p:nvSpPr>
          <p:spPr bwMode="auto">
            <a:xfrm>
              <a:off x="2339975" y="4275138"/>
              <a:ext cx="247650" cy="306388"/>
            </a:xfrm>
            <a:custGeom>
              <a:avLst/>
              <a:gdLst/>
              <a:ahLst/>
              <a:cxnLst>
                <a:cxn ang="0">
                  <a:pos x="250" y="181"/>
                </a:cxn>
                <a:cxn ang="0">
                  <a:pos x="233" y="183"/>
                </a:cxn>
                <a:cxn ang="0">
                  <a:pos x="216" y="188"/>
                </a:cxn>
                <a:cxn ang="0">
                  <a:pos x="203" y="200"/>
                </a:cxn>
                <a:cxn ang="0">
                  <a:pos x="202" y="212"/>
                </a:cxn>
                <a:cxn ang="0">
                  <a:pos x="211" y="221"/>
                </a:cxn>
                <a:cxn ang="0">
                  <a:pos x="235" y="226"/>
                </a:cxn>
                <a:cxn ang="0">
                  <a:pos x="234" y="244"/>
                </a:cxn>
                <a:cxn ang="0">
                  <a:pos x="243" y="259"/>
                </a:cxn>
                <a:cxn ang="0">
                  <a:pos x="240" y="269"/>
                </a:cxn>
                <a:cxn ang="0">
                  <a:pos x="241" y="279"/>
                </a:cxn>
                <a:cxn ang="0">
                  <a:pos x="255" y="318"/>
                </a:cxn>
                <a:cxn ang="0">
                  <a:pos x="259" y="360"/>
                </a:cxn>
                <a:cxn ang="0">
                  <a:pos x="226" y="362"/>
                </a:cxn>
                <a:cxn ang="0">
                  <a:pos x="194" y="365"/>
                </a:cxn>
                <a:cxn ang="0">
                  <a:pos x="161" y="370"/>
                </a:cxn>
                <a:cxn ang="0">
                  <a:pos x="130" y="373"/>
                </a:cxn>
                <a:cxn ang="0">
                  <a:pos x="98" y="378"/>
                </a:cxn>
                <a:cxn ang="0">
                  <a:pos x="66" y="381"/>
                </a:cxn>
                <a:cxn ang="0">
                  <a:pos x="34" y="384"/>
                </a:cxn>
                <a:cxn ang="0">
                  <a:pos x="0" y="386"/>
                </a:cxn>
                <a:cxn ang="0">
                  <a:pos x="4" y="300"/>
                </a:cxn>
                <a:cxn ang="0">
                  <a:pos x="9" y="213"/>
                </a:cxn>
                <a:cxn ang="0">
                  <a:pos x="22" y="126"/>
                </a:cxn>
                <a:cxn ang="0">
                  <a:pos x="46" y="41"/>
                </a:cxn>
                <a:cxn ang="0">
                  <a:pos x="80" y="35"/>
                </a:cxn>
                <a:cxn ang="0">
                  <a:pos x="113" y="29"/>
                </a:cxn>
                <a:cxn ang="0">
                  <a:pos x="146" y="23"/>
                </a:cxn>
                <a:cxn ang="0">
                  <a:pos x="180" y="19"/>
                </a:cxn>
                <a:cxn ang="0">
                  <a:pos x="212" y="14"/>
                </a:cxn>
                <a:cxn ang="0">
                  <a:pos x="245" y="9"/>
                </a:cxn>
                <a:cxn ang="0">
                  <a:pos x="279" y="5"/>
                </a:cxn>
                <a:cxn ang="0">
                  <a:pos x="312" y="0"/>
                </a:cxn>
                <a:cxn ang="0">
                  <a:pos x="292" y="44"/>
                </a:cxn>
                <a:cxn ang="0">
                  <a:pos x="279" y="89"/>
                </a:cxn>
                <a:cxn ang="0">
                  <a:pos x="271" y="135"/>
                </a:cxn>
                <a:cxn ang="0">
                  <a:pos x="259" y="180"/>
                </a:cxn>
              </a:cxnLst>
              <a:rect l="0" t="0" r="r" b="b"/>
              <a:pathLst>
                <a:path w="312" h="386">
                  <a:moveTo>
                    <a:pt x="259" y="180"/>
                  </a:moveTo>
                  <a:lnTo>
                    <a:pt x="250" y="181"/>
                  </a:lnTo>
                  <a:lnTo>
                    <a:pt x="241" y="181"/>
                  </a:lnTo>
                  <a:lnTo>
                    <a:pt x="233" y="183"/>
                  </a:lnTo>
                  <a:lnTo>
                    <a:pt x="224" y="185"/>
                  </a:lnTo>
                  <a:lnTo>
                    <a:pt x="216" y="188"/>
                  </a:lnTo>
                  <a:lnTo>
                    <a:pt x="209" y="193"/>
                  </a:lnTo>
                  <a:lnTo>
                    <a:pt x="203" y="200"/>
                  </a:lnTo>
                  <a:lnTo>
                    <a:pt x="199" y="208"/>
                  </a:lnTo>
                  <a:lnTo>
                    <a:pt x="202" y="212"/>
                  </a:lnTo>
                  <a:lnTo>
                    <a:pt x="206" y="217"/>
                  </a:lnTo>
                  <a:lnTo>
                    <a:pt x="211" y="221"/>
                  </a:lnTo>
                  <a:lnTo>
                    <a:pt x="217" y="225"/>
                  </a:lnTo>
                  <a:lnTo>
                    <a:pt x="235" y="226"/>
                  </a:lnTo>
                  <a:lnTo>
                    <a:pt x="235" y="235"/>
                  </a:lnTo>
                  <a:lnTo>
                    <a:pt x="234" y="244"/>
                  </a:lnTo>
                  <a:lnTo>
                    <a:pt x="236" y="252"/>
                  </a:lnTo>
                  <a:lnTo>
                    <a:pt x="243" y="259"/>
                  </a:lnTo>
                  <a:lnTo>
                    <a:pt x="241" y="264"/>
                  </a:lnTo>
                  <a:lnTo>
                    <a:pt x="240" y="269"/>
                  </a:lnTo>
                  <a:lnTo>
                    <a:pt x="241" y="273"/>
                  </a:lnTo>
                  <a:lnTo>
                    <a:pt x="241" y="279"/>
                  </a:lnTo>
                  <a:lnTo>
                    <a:pt x="251" y="297"/>
                  </a:lnTo>
                  <a:lnTo>
                    <a:pt x="255" y="318"/>
                  </a:lnTo>
                  <a:lnTo>
                    <a:pt x="256" y="339"/>
                  </a:lnTo>
                  <a:lnTo>
                    <a:pt x="259" y="360"/>
                  </a:lnTo>
                  <a:lnTo>
                    <a:pt x="243" y="361"/>
                  </a:lnTo>
                  <a:lnTo>
                    <a:pt x="226" y="362"/>
                  </a:lnTo>
                  <a:lnTo>
                    <a:pt x="210" y="364"/>
                  </a:lnTo>
                  <a:lnTo>
                    <a:pt x="194" y="365"/>
                  </a:lnTo>
                  <a:lnTo>
                    <a:pt x="178" y="368"/>
                  </a:lnTo>
                  <a:lnTo>
                    <a:pt x="161" y="370"/>
                  </a:lnTo>
                  <a:lnTo>
                    <a:pt x="145" y="371"/>
                  </a:lnTo>
                  <a:lnTo>
                    <a:pt x="130" y="373"/>
                  </a:lnTo>
                  <a:lnTo>
                    <a:pt x="114" y="376"/>
                  </a:lnTo>
                  <a:lnTo>
                    <a:pt x="98" y="378"/>
                  </a:lnTo>
                  <a:lnTo>
                    <a:pt x="82" y="379"/>
                  </a:lnTo>
                  <a:lnTo>
                    <a:pt x="66" y="381"/>
                  </a:lnTo>
                  <a:lnTo>
                    <a:pt x="50" y="383"/>
                  </a:lnTo>
                  <a:lnTo>
                    <a:pt x="34" y="384"/>
                  </a:lnTo>
                  <a:lnTo>
                    <a:pt x="16" y="385"/>
                  </a:lnTo>
                  <a:lnTo>
                    <a:pt x="0" y="386"/>
                  </a:lnTo>
                  <a:lnTo>
                    <a:pt x="2" y="343"/>
                  </a:lnTo>
                  <a:lnTo>
                    <a:pt x="4" y="300"/>
                  </a:lnTo>
                  <a:lnTo>
                    <a:pt x="6" y="256"/>
                  </a:lnTo>
                  <a:lnTo>
                    <a:pt x="9" y="213"/>
                  </a:lnTo>
                  <a:lnTo>
                    <a:pt x="14" y="170"/>
                  </a:lnTo>
                  <a:lnTo>
                    <a:pt x="22" y="126"/>
                  </a:lnTo>
                  <a:lnTo>
                    <a:pt x="32" y="83"/>
                  </a:lnTo>
                  <a:lnTo>
                    <a:pt x="46" y="41"/>
                  </a:lnTo>
                  <a:lnTo>
                    <a:pt x="62" y="37"/>
                  </a:lnTo>
                  <a:lnTo>
                    <a:pt x="80" y="35"/>
                  </a:lnTo>
                  <a:lnTo>
                    <a:pt x="96" y="31"/>
                  </a:lnTo>
                  <a:lnTo>
                    <a:pt x="113" y="29"/>
                  </a:lnTo>
                  <a:lnTo>
                    <a:pt x="129" y="26"/>
                  </a:lnTo>
                  <a:lnTo>
                    <a:pt x="146" y="23"/>
                  </a:lnTo>
                  <a:lnTo>
                    <a:pt x="163" y="21"/>
                  </a:lnTo>
                  <a:lnTo>
                    <a:pt x="180" y="19"/>
                  </a:lnTo>
                  <a:lnTo>
                    <a:pt x="196" y="16"/>
                  </a:lnTo>
                  <a:lnTo>
                    <a:pt x="212" y="14"/>
                  </a:lnTo>
                  <a:lnTo>
                    <a:pt x="229" y="12"/>
                  </a:lnTo>
                  <a:lnTo>
                    <a:pt x="245" y="9"/>
                  </a:lnTo>
                  <a:lnTo>
                    <a:pt x="263" y="7"/>
                  </a:lnTo>
                  <a:lnTo>
                    <a:pt x="279" y="5"/>
                  </a:lnTo>
                  <a:lnTo>
                    <a:pt x="296" y="3"/>
                  </a:lnTo>
                  <a:lnTo>
                    <a:pt x="312" y="0"/>
                  </a:lnTo>
                  <a:lnTo>
                    <a:pt x="301" y="21"/>
                  </a:lnTo>
                  <a:lnTo>
                    <a:pt x="292" y="44"/>
                  </a:lnTo>
                  <a:lnTo>
                    <a:pt x="285" y="66"/>
                  </a:lnTo>
                  <a:lnTo>
                    <a:pt x="279" y="89"/>
                  </a:lnTo>
                  <a:lnTo>
                    <a:pt x="274" y="112"/>
                  </a:lnTo>
                  <a:lnTo>
                    <a:pt x="271" y="135"/>
                  </a:lnTo>
                  <a:lnTo>
                    <a:pt x="265" y="158"/>
                  </a:lnTo>
                  <a:lnTo>
                    <a:pt x="259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7"/>
            <p:cNvSpPr>
              <a:spLocks/>
            </p:cNvSpPr>
            <p:nvPr/>
          </p:nvSpPr>
          <p:spPr bwMode="auto">
            <a:xfrm>
              <a:off x="1374775" y="4364038"/>
              <a:ext cx="17463" cy="14763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45"/>
                </a:cxn>
                <a:cxn ang="0">
                  <a:pos x="16" y="91"/>
                </a:cxn>
                <a:cxn ang="0">
                  <a:pos x="15" y="138"/>
                </a:cxn>
                <a:cxn ang="0">
                  <a:pos x="18" y="184"/>
                </a:cxn>
                <a:cxn ang="0">
                  <a:pos x="5" y="187"/>
                </a:cxn>
                <a:cxn ang="0">
                  <a:pos x="2" y="142"/>
                </a:cxn>
                <a:cxn ang="0">
                  <a:pos x="0" y="96"/>
                </a:cxn>
                <a:cxn ang="0">
                  <a:pos x="1" y="50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4" y="2"/>
                </a:cxn>
                <a:cxn ang="0">
                  <a:pos x="17" y="1"/>
                </a:cxn>
                <a:cxn ang="0">
                  <a:pos x="21" y="0"/>
                </a:cxn>
              </a:cxnLst>
              <a:rect l="0" t="0" r="r" b="b"/>
              <a:pathLst>
                <a:path w="21" h="187">
                  <a:moveTo>
                    <a:pt x="21" y="0"/>
                  </a:moveTo>
                  <a:lnTo>
                    <a:pt x="20" y="45"/>
                  </a:lnTo>
                  <a:lnTo>
                    <a:pt x="16" y="91"/>
                  </a:lnTo>
                  <a:lnTo>
                    <a:pt x="15" y="138"/>
                  </a:lnTo>
                  <a:lnTo>
                    <a:pt x="18" y="184"/>
                  </a:lnTo>
                  <a:lnTo>
                    <a:pt x="5" y="187"/>
                  </a:lnTo>
                  <a:lnTo>
                    <a:pt x="2" y="142"/>
                  </a:lnTo>
                  <a:lnTo>
                    <a:pt x="0" y="96"/>
                  </a:lnTo>
                  <a:lnTo>
                    <a:pt x="1" y="50"/>
                  </a:lnTo>
                  <a:lnTo>
                    <a:pt x="6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8"/>
            <p:cNvSpPr>
              <a:spLocks/>
            </p:cNvSpPr>
            <p:nvPr/>
          </p:nvSpPr>
          <p:spPr bwMode="auto">
            <a:xfrm>
              <a:off x="2406650" y="4395788"/>
              <a:ext cx="90488" cy="19050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12" y="20"/>
                </a:cxn>
                <a:cxn ang="0">
                  <a:pos x="112" y="21"/>
                </a:cxn>
                <a:cxn ang="0">
                  <a:pos x="113" y="22"/>
                </a:cxn>
                <a:cxn ang="0">
                  <a:pos x="113" y="23"/>
                </a:cxn>
                <a:cxn ang="0">
                  <a:pos x="99" y="21"/>
                </a:cxn>
                <a:cxn ang="0">
                  <a:pos x="85" y="19"/>
                </a:cxn>
                <a:cxn ang="0">
                  <a:pos x="70" y="18"/>
                </a:cxn>
                <a:cxn ang="0">
                  <a:pos x="57" y="15"/>
                </a:cxn>
                <a:cxn ang="0">
                  <a:pos x="43" y="13"/>
                </a:cxn>
                <a:cxn ang="0">
                  <a:pos x="28" y="11"/>
                </a:cxn>
                <a:cxn ang="0">
                  <a:pos x="14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5" y="1"/>
                </a:cxn>
                <a:cxn ang="0">
                  <a:pos x="29" y="4"/>
                </a:cxn>
                <a:cxn ang="0">
                  <a:pos x="43" y="6"/>
                </a:cxn>
                <a:cxn ang="0">
                  <a:pos x="57" y="8"/>
                </a:cxn>
                <a:cxn ang="0">
                  <a:pos x="70" y="11"/>
                </a:cxn>
                <a:cxn ang="0">
                  <a:pos x="83" y="14"/>
                </a:cxn>
                <a:cxn ang="0">
                  <a:pos x="97" y="16"/>
                </a:cxn>
                <a:cxn ang="0">
                  <a:pos x="111" y="19"/>
                </a:cxn>
              </a:cxnLst>
              <a:rect l="0" t="0" r="r" b="b"/>
              <a:pathLst>
                <a:path w="113" h="23">
                  <a:moveTo>
                    <a:pt x="111" y="19"/>
                  </a:moveTo>
                  <a:lnTo>
                    <a:pt x="112" y="20"/>
                  </a:lnTo>
                  <a:lnTo>
                    <a:pt x="112" y="21"/>
                  </a:lnTo>
                  <a:lnTo>
                    <a:pt x="113" y="22"/>
                  </a:lnTo>
                  <a:lnTo>
                    <a:pt x="113" y="23"/>
                  </a:lnTo>
                  <a:lnTo>
                    <a:pt x="99" y="21"/>
                  </a:lnTo>
                  <a:lnTo>
                    <a:pt x="85" y="19"/>
                  </a:lnTo>
                  <a:lnTo>
                    <a:pt x="70" y="18"/>
                  </a:lnTo>
                  <a:lnTo>
                    <a:pt x="57" y="15"/>
                  </a:lnTo>
                  <a:lnTo>
                    <a:pt x="43" y="13"/>
                  </a:lnTo>
                  <a:lnTo>
                    <a:pt x="28" y="11"/>
                  </a:lnTo>
                  <a:lnTo>
                    <a:pt x="14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5" y="1"/>
                  </a:lnTo>
                  <a:lnTo>
                    <a:pt x="29" y="4"/>
                  </a:lnTo>
                  <a:lnTo>
                    <a:pt x="43" y="6"/>
                  </a:lnTo>
                  <a:lnTo>
                    <a:pt x="57" y="8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7" y="16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9"/>
            <p:cNvSpPr>
              <a:spLocks/>
            </p:cNvSpPr>
            <p:nvPr/>
          </p:nvSpPr>
          <p:spPr bwMode="auto">
            <a:xfrm>
              <a:off x="2509838" y="4429125"/>
              <a:ext cx="104775" cy="100013"/>
            </a:xfrm>
            <a:custGeom>
              <a:avLst/>
              <a:gdLst/>
              <a:ahLst/>
              <a:cxnLst>
                <a:cxn ang="0">
                  <a:pos x="128" y="100"/>
                </a:cxn>
                <a:cxn ang="0">
                  <a:pos x="115" y="109"/>
                </a:cxn>
                <a:cxn ang="0">
                  <a:pos x="100" y="117"/>
                </a:cxn>
                <a:cxn ang="0">
                  <a:pos x="85" y="123"/>
                </a:cxn>
                <a:cxn ang="0">
                  <a:pos x="67" y="122"/>
                </a:cxn>
                <a:cxn ang="0">
                  <a:pos x="51" y="108"/>
                </a:cxn>
                <a:cxn ang="0">
                  <a:pos x="52" y="99"/>
                </a:cxn>
                <a:cxn ang="0">
                  <a:pos x="59" y="100"/>
                </a:cxn>
                <a:cxn ang="0">
                  <a:pos x="60" y="92"/>
                </a:cxn>
                <a:cxn ang="0">
                  <a:pos x="47" y="86"/>
                </a:cxn>
                <a:cxn ang="0">
                  <a:pos x="39" y="69"/>
                </a:cxn>
                <a:cxn ang="0">
                  <a:pos x="52" y="71"/>
                </a:cxn>
                <a:cxn ang="0">
                  <a:pos x="65" y="71"/>
                </a:cxn>
                <a:cxn ang="0">
                  <a:pos x="59" y="61"/>
                </a:cxn>
                <a:cxn ang="0">
                  <a:pos x="46" y="58"/>
                </a:cxn>
                <a:cxn ang="0">
                  <a:pos x="35" y="55"/>
                </a:cxn>
                <a:cxn ang="0">
                  <a:pos x="35" y="41"/>
                </a:cxn>
                <a:cxn ang="0">
                  <a:pos x="45" y="40"/>
                </a:cxn>
                <a:cxn ang="0">
                  <a:pos x="54" y="38"/>
                </a:cxn>
                <a:cxn ang="0">
                  <a:pos x="65" y="34"/>
                </a:cxn>
                <a:cxn ang="0">
                  <a:pos x="74" y="29"/>
                </a:cxn>
                <a:cxn ang="0">
                  <a:pos x="66" y="22"/>
                </a:cxn>
                <a:cxn ang="0">
                  <a:pos x="56" y="20"/>
                </a:cxn>
                <a:cxn ang="0">
                  <a:pos x="44" y="19"/>
                </a:cxn>
                <a:cxn ang="0">
                  <a:pos x="34" y="17"/>
                </a:cxn>
                <a:cxn ang="0">
                  <a:pos x="3" y="12"/>
                </a:cxn>
                <a:cxn ang="0">
                  <a:pos x="13" y="7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2" y="1"/>
                </a:cxn>
                <a:cxn ang="0">
                  <a:pos x="50" y="0"/>
                </a:cxn>
                <a:cxn ang="0">
                  <a:pos x="75" y="0"/>
                </a:cxn>
                <a:cxn ang="0">
                  <a:pos x="96" y="2"/>
                </a:cxn>
                <a:cxn ang="0">
                  <a:pos x="112" y="14"/>
                </a:cxn>
                <a:cxn ang="0">
                  <a:pos x="128" y="40"/>
                </a:cxn>
                <a:cxn ang="0">
                  <a:pos x="133" y="58"/>
                </a:cxn>
                <a:cxn ang="0">
                  <a:pos x="134" y="88"/>
                </a:cxn>
              </a:cxnLst>
              <a:rect l="0" t="0" r="r" b="b"/>
              <a:pathLst>
                <a:path w="134" h="125">
                  <a:moveTo>
                    <a:pt x="134" y="95"/>
                  </a:moveTo>
                  <a:lnTo>
                    <a:pt x="128" y="100"/>
                  </a:lnTo>
                  <a:lnTo>
                    <a:pt x="121" y="105"/>
                  </a:lnTo>
                  <a:lnTo>
                    <a:pt x="115" y="109"/>
                  </a:lnTo>
                  <a:lnTo>
                    <a:pt x="107" y="114"/>
                  </a:lnTo>
                  <a:lnTo>
                    <a:pt x="100" y="117"/>
                  </a:lnTo>
                  <a:lnTo>
                    <a:pt x="92" y="121"/>
                  </a:lnTo>
                  <a:lnTo>
                    <a:pt x="85" y="123"/>
                  </a:lnTo>
                  <a:lnTo>
                    <a:pt x="77" y="125"/>
                  </a:lnTo>
                  <a:lnTo>
                    <a:pt x="67" y="122"/>
                  </a:lnTo>
                  <a:lnTo>
                    <a:pt x="58" y="116"/>
                  </a:lnTo>
                  <a:lnTo>
                    <a:pt x="51" y="108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56" y="100"/>
                  </a:lnTo>
                  <a:lnTo>
                    <a:pt x="59" y="100"/>
                  </a:lnTo>
                  <a:lnTo>
                    <a:pt x="62" y="99"/>
                  </a:lnTo>
                  <a:lnTo>
                    <a:pt x="60" y="92"/>
                  </a:lnTo>
                  <a:lnTo>
                    <a:pt x="54" y="88"/>
                  </a:lnTo>
                  <a:lnTo>
                    <a:pt x="47" y="86"/>
                  </a:lnTo>
                  <a:lnTo>
                    <a:pt x="41" y="84"/>
                  </a:lnTo>
                  <a:lnTo>
                    <a:pt x="39" y="69"/>
                  </a:lnTo>
                  <a:lnTo>
                    <a:pt x="45" y="70"/>
                  </a:lnTo>
                  <a:lnTo>
                    <a:pt x="52" y="71"/>
                  </a:lnTo>
                  <a:lnTo>
                    <a:pt x="58" y="72"/>
                  </a:lnTo>
                  <a:lnTo>
                    <a:pt x="65" y="71"/>
                  </a:lnTo>
                  <a:lnTo>
                    <a:pt x="64" y="64"/>
                  </a:lnTo>
                  <a:lnTo>
                    <a:pt x="59" y="61"/>
                  </a:lnTo>
                  <a:lnTo>
                    <a:pt x="52" y="60"/>
                  </a:lnTo>
                  <a:lnTo>
                    <a:pt x="46" y="58"/>
                  </a:lnTo>
                  <a:lnTo>
                    <a:pt x="39" y="57"/>
                  </a:lnTo>
                  <a:lnTo>
                    <a:pt x="35" y="55"/>
                  </a:lnTo>
                  <a:lnTo>
                    <a:pt x="34" y="50"/>
                  </a:lnTo>
                  <a:lnTo>
                    <a:pt x="35" y="41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50" y="39"/>
                  </a:lnTo>
                  <a:lnTo>
                    <a:pt x="54" y="38"/>
                  </a:lnTo>
                  <a:lnTo>
                    <a:pt x="60" y="35"/>
                  </a:lnTo>
                  <a:lnTo>
                    <a:pt x="65" y="34"/>
                  </a:lnTo>
                  <a:lnTo>
                    <a:pt x="69" y="32"/>
                  </a:lnTo>
                  <a:lnTo>
                    <a:pt x="74" y="29"/>
                  </a:lnTo>
                  <a:lnTo>
                    <a:pt x="70" y="24"/>
                  </a:lnTo>
                  <a:lnTo>
                    <a:pt x="66" y="22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0" y="20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0" y="17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3" y="7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6" y="2"/>
                  </a:lnTo>
                  <a:lnTo>
                    <a:pt x="103" y="4"/>
                  </a:lnTo>
                  <a:lnTo>
                    <a:pt x="112" y="14"/>
                  </a:lnTo>
                  <a:lnTo>
                    <a:pt x="121" y="27"/>
                  </a:lnTo>
                  <a:lnTo>
                    <a:pt x="128" y="40"/>
                  </a:lnTo>
                  <a:lnTo>
                    <a:pt x="132" y="49"/>
                  </a:lnTo>
                  <a:lnTo>
                    <a:pt x="133" y="58"/>
                  </a:lnTo>
                  <a:lnTo>
                    <a:pt x="134" y="75"/>
                  </a:lnTo>
                  <a:lnTo>
                    <a:pt x="134" y="88"/>
                  </a:lnTo>
                  <a:lnTo>
                    <a:pt x="134" y="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0"/>
            <p:cNvSpPr>
              <a:spLocks/>
            </p:cNvSpPr>
            <p:nvPr/>
          </p:nvSpPr>
          <p:spPr bwMode="auto">
            <a:xfrm>
              <a:off x="2533650" y="4427538"/>
              <a:ext cx="87313" cy="84138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07" y="74"/>
                </a:cxn>
                <a:cxn ang="0">
                  <a:pos x="111" y="51"/>
                </a:cxn>
                <a:cxn ang="0">
                  <a:pos x="110" y="31"/>
                </a:cxn>
                <a:cxn ang="0">
                  <a:pos x="99" y="11"/>
                </a:cxn>
                <a:cxn ang="0">
                  <a:pos x="88" y="8"/>
                </a:cxn>
                <a:cxn ang="0">
                  <a:pos x="76" y="4"/>
                </a:cxn>
                <a:cxn ang="0">
                  <a:pos x="64" y="2"/>
                </a:cxn>
                <a:cxn ang="0">
                  <a:pos x="51" y="1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9" y="7"/>
                </a:cxn>
                <a:cxn ang="0">
                  <a:pos x="19" y="11"/>
                </a:cxn>
                <a:cxn ang="0">
                  <a:pos x="30" y="15"/>
                </a:cxn>
                <a:cxn ang="0">
                  <a:pos x="36" y="16"/>
                </a:cxn>
                <a:cxn ang="0">
                  <a:pos x="43" y="16"/>
                </a:cxn>
                <a:cxn ang="0">
                  <a:pos x="49" y="16"/>
                </a:cxn>
                <a:cxn ang="0">
                  <a:pos x="54" y="16"/>
                </a:cxn>
                <a:cxn ang="0">
                  <a:pos x="59" y="17"/>
                </a:cxn>
                <a:cxn ang="0">
                  <a:pos x="62" y="19"/>
                </a:cxn>
                <a:cxn ang="0">
                  <a:pos x="65" y="23"/>
                </a:cxn>
                <a:cxn ang="0">
                  <a:pos x="65" y="27"/>
                </a:cxn>
                <a:cxn ang="0">
                  <a:pos x="62" y="43"/>
                </a:cxn>
                <a:cxn ang="0">
                  <a:pos x="58" y="62"/>
                </a:cxn>
                <a:cxn ang="0">
                  <a:pos x="55" y="79"/>
                </a:cxn>
                <a:cxn ang="0">
                  <a:pos x="58" y="91"/>
                </a:cxn>
                <a:cxn ang="0">
                  <a:pos x="61" y="94"/>
                </a:cxn>
                <a:cxn ang="0">
                  <a:pos x="65" y="99"/>
                </a:cxn>
                <a:cxn ang="0">
                  <a:pos x="69" y="102"/>
                </a:cxn>
                <a:cxn ang="0">
                  <a:pos x="75" y="104"/>
                </a:cxn>
                <a:cxn ang="0">
                  <a:pos x="82" y="106"/>
                </a:cxn>
                <a:cxn ang="0">
                  <a:pos x="89" y="106"/>
                </a:cxn>
                <a:cxn ang="0">
                  <a:pos x="96" y="102"/>
                </a:cxn>
                <a:cxn ang="0">
                  <a:pos x="104" y="96"/>
                </a:cxn>
              </a:cxnLst>
              <a:rect l="0" t="0" r="r" b="b"/>
              <a:pathLst>
                <a:path w="111" h="106">
                  <a:moveTo>
                    <a:pt x="104" y="96"/>
                  </a:moveTo>
                  <a:lnTo>
                    <a:pt x="107" y="74"/>
                  </a:lnTo>
                  <a:lnTo>
                    <a:pt x="111" y="51"/>
                  </a:lnTo>
                  <a:lnTo>
                    <a:pt x="110" y="31"/>
                  </a:lnTo>
                  <a:lnTo>
                    <a:pt x="99" y="11"/>
                  </a:lnTo>
                  <a:lnTo>
                    <a:pt x="88" y="8"/>
                  </a:lnTo>
                  <a:lnTo>
                    <a:pt x="76" y="4"/>
                  </a:lnTo>
                  <a:lnTo>
                    <a:pt x="64" y="2"/>
                  </a:lnTo>
                  <a:lnTo>
                    <a:pt x="51" y="1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9" y="7"/>
                  </a:lnTo>
                  <a:lnTo>
                    <a:pt x="19" y="11"/>
                  </a:lnTo>
                  <a:lnTo>
                    <a:pt x="30" y="15"/>
                  </a:lnTo>
                  <a:lnTo>
                    <a:pt x="36" y="16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4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2" y="43"/>
                  </a:lnTo>
                  <a:lnTo>
                    <a:pt x="58" y="62"/>
                  </a:lnTo>
                  <a:lnTo>
                    <a:pt x="55" y="79"/>
                  </a:lnTo>
                  <a:lnTo>
                    <a:pt x="58" y="91"/>
                  </a:lnTo>
                  <a:lnTo>
                    <a:pt x="61" y="94"/>
                  </a:lnTo>
                  <a:lnTo>
                    <a:pt x="65" y="99"/>
                  </a:lnTo>
                  <a:lnTo>
                    <a:pt x="69" y="102"/>
                  </a:lnTo>
                  <a:lnTo>
                    <a:pt x="75" y="104"/>
                  </a:lnTo>
                  <a:lnTo>
                    <a:pt x="82" y="106"/>
                  </a:lnTo>
                  <a:lnTo>
                    <a:pt x="89" y="106"/>
                  </a:lnTo>
                  <a:lnTo>
                    <a:pt x="96" y="102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1"/>
            <p:cNvSpPr>
              <a:spLocks/>
            </p:cNvSpPr>
            <p:nvPr/>
          </p:nvSpPr>
          <p:spPr bwMode="auto">
            <a:xfrm>
              <a:off x="2574925" y="4448175"/>
              <a:ext cx="12700" cy="57150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6" y="21"/>
                </a:cxn>
                <a:cxn ang="0">
                  <a:pos x="15" y="39"/>
                </a:cxn>
                <a:cxn ang="0">
                  <a:pos x="13" y="56"/>
                </a:cxn>
                <a:cxn ang="0">
                  <a:pos x="8" y="73"/>
                </a:cxn>
                <a:cxn ang="0">
                  <a:pos x="6" y="73"/>
                </a:cxn>
                <a:cxn ang="0">
                  <a:pos x="3" y="71"/>
                </a:cxn>
                <a:cxn ang="0">
                  <a:pos x="1" y="69"/>
                </a:cxn>
                <a:cxn ang="0">
                  <a:pos x="0" y="68"/>
                </a:cxn>
                <a:cxn ang="0">
                  <a:pos x="1" y="51"/>
                </a:cxn>
                <a:cxn ang="0">
                  <a:pos x="3" y="33"/>
                </a:cxn>
                <a:cxn ang="0">
                  <a:pos x="7" y="17"/>
                </a:cxn>
                <a:cxn ang="0">
                  <a:pos x="9" y="0"/>
                </a:cxn>
                <a:cxn ang="0">
                  <a:pos x="17" y="2"/>
                </a:cxn>
              </a:cxnLst>
              <a:rect l="0" t="0" r="r" b="b"/>
              <a:pathLst>
                <a:path w="17" h="73">
                  <a:moveTo>
                    <a:pt x="17" y="2"/>
                  </a:moveTo>
                  <a:lnTo>
                    <a:pt x="16" y="21"/>
                  </a:lnTo>
                  <a:lnTo>
                    <a:pt x="15" y="39"/>
                  </a:lnTo>
                  <a:lnTo>
                    <a:pt x="13" y="56"/>
                  </a:lnTo>
                  <a:lnTo>
                    <a:pt x="8" y="73"/>
                  </a:lnTo>
                  <a:lnTo>
                    <a:pt x="6" y="73"/>
                  </a:lnTo>
                  <a:lnTo>
                    <a:pt x="3" y="71"/>
                  </a:lnTo>
                  <a:lnTo>
                    <a:pt x="1" y="69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7"/>
                  </a:lnTo>
                  <a:lnTo>
                    <a:pt x="9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2"/>
            <p:cNvSpPr>
              <a:spLocks/>
            </p:cNvSpPr>
            <p:nvPr/>
          </p:nvSpPr>
          <p:spPr bwMode="auto">
            <a:xfrm>
              <a:off x="2552700" y="4516438"/>
              <a:ext cx="65088" cy="301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" y="30"/>
                </a:cxn>
                <a:cxn ang="0">
                  <a:pos x="16" y="31"/>
                </a:cxn>
                <a:cxn ang="0">
                  <a:pos x="25" y="31"/>
                </a:cxn>
                <a:cxn ang="0">
                  <a:pos x="33" y="29"/>
                </a:cxn>
                <a:cxn ang="0">
                  <a:pos x="41" y="26"/>
                </a:cxn>
                <a:cxn ang="0">
                  <a:pos x="49" y="21"/>
                </a:cxn>
                <a:cxn ang="0">
                  <a:pos x="57" y="18"/>
                </a:cxn>
                <a:cxn ang="0">
                  <a:pos x="65" y="13"/>
                </a:cxn>
                <a:cxn ang="0">
                  <a:pos x="80" y="0"/>
                </a:cxn>
                <a:cxn ang="0">
                  <a:pos x="73" y="11"/>
                </a:cxn>
                <a:cxn ang="0">
                  <a:pos x="65" y="20"/>
                </a:cxn>
                <a:cxn ang="0">
                  <a:pos x="55" y="28"/>
                </a:cxn>
                <a:cxn ang="0">
                  <a:pos x="44" y="34"/>
                </a:cxn>
                <a:cxn ang="0">
                  <a:pos x="33" y="36"/>
                </a:cxn>
                <a:cxn ang="0">
                  <a:pos x="21" y="37"/>
                </a:cxn>
                <a:cxn ang="0">
                  <a:pos x="10" y="34"/>
                </a:cxn>
                <a:cxn ang="0">
                  <a:pos x="0" y="26"/>
                </a:cxn>
              </a:cxnLst>
              <a:rect l="0" t="0" r="r" b="b"/>
              <a:pathLst>
                <a:path w="80" h="37">
                  <a:moveTo>
                    <a:pt x="0" y="26"/>
                  </a:moveTo>
                  <a:lnTo>
                    <a:pt x="8" y="30"/>
                  </a:lnTo>
                  <a:lnTo>
                    <a:pt x="16" y="31"/>
                  </a:lnTo>
                  <a:lnTo>
                    <a:pt x="25" y="31"/>
                  </a:lnTo>
                  <a:lnTo>
                    <a:pt x="33" y="29"/>
                  </a:lnTo>
                  <a:lnTo>
                    <a:pt x="41" y="26"/>
                  </a:lnTo>
                  <a:lnTo>
                    <a:pt x="49" y="21"/>
                  </a:lnTo>
                  <a:lnTo>
                    <a:pt x="57" y="18"/>
                  </a:lnTo>
                  <a:lnTo>
                    <a:pt x="65" y="13"/>
                  </a:lnTo>
                  <a:lnTo>
                    <a:pt x="80" y="0"/>
                  </a:lnTo>
                  <a:lnTo>
                    <a:pt x="73" y="11"/>
                  </a:lnTo>
                  <a:lnTo>
                    <a:pt x="65" y="20"/>
                  </a:lnTo>
                  <a:lnTo>
                    <a:pt x="55" y="28"/>
                  </a:lnTo>
                  <a:lnTo>
                    <a:pt x="44" y="34"/>
                  </a:lnTo>
                  <a:lnTo>
                    <a:pt x="33" y="36"/>
                  </a:lnTo>
                  <a:lnTo>
                    <a:pt x="21" y="37"/>
                  </a:lnTo>
                  <a:lnTo>
                    <a:pt x="10" y="3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3"/>
            <p:cNvSpPr>
              <a:spLocks/>
            </p:cNvSpPr>
            <p:nvPr/>
          </p:nvSpPr>
          <p:spPr bwMode="auto">
            <a:xfrm>
              <a:off x="1373188" y="4522788"/>
              <a:ext cx="31750" cy="6032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7" y="18"/>
                </a:cxn>
                <a:cxn ang="0">
                  <a:pos x="38" y="35"/>
                </a:cxn>
                <a:cxn ang="0">
                  <a:pos x="38" y="51"/>
                </a:cxn>
                <a:cxn ang="0">
                  <a:pos x="41" y="68"/>
                </a:cxn>
                <a:cxn ang="0">
                  <a:pos x="33" y="72"/>
                </a:cxn>
                <a:cxn ang="0">
                  <a:pos x="25" y="72"/>
                </a:cxn>
                <a:cxn ang="0">
                  <a:pos x="17" y="73"/>
                </a:cxn>
                <a:cxn ang="0">
                  <a:pos x="9" y="75"/>
                </a:cxn>
                <a:cxn ang="0">
                  <a:pos x="9" y="76"/>
                </a:cxn>
                <a:cxn ang="0">
                  <a:pos x="9" y="75"/>
                </a:cxn>
                <a:cxn ang="0">
                  <a:pos x="6" y="74"/>
                </a:cxn>
                <a:cxn ang="0">
                  <a:pos x="5" y="75"/>
                </a:cxn>
                <a:cxn ang="0">
                  <a:pos x="5" y="57"/>
                </a:cxn>
                <a:cxn ang="0">
                  <a:pos x="5" y="38"/>
                </a:cxn>
                <a:cxn ang="0">
                  <a:pos x="4" y="21"/>
                </a:cxn>
                <a:cxn ang="0">
                  <a:pos x="0" y="4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5" y="2"/>
                </a:cxn>
              </a:cxnLst>
              <a:rect l="0" t="0" r="r" b="b"/>
              <a:pathLst>
                <a:path w="41" h="76">
                  <a:moveTo>
                    <a:pt x="35" y="2"/>
                  </a:moveTo>
                  <a:lnTo>
                    <a:pt x="37" y="18"/>
                  </a:lnTo>
                  <a:lnTo>
                    <a:pt x="38" y="35"/>
                  </a:lnTo>
                  <a:lnTo>
                    <a:pt x="38" y="51"/>
                  </a:lnTo>
                  <a:lnTo>
                    <a:pt x="41" y="68"/>
                  </a:lnTo>
                  <a:lnTo>
                    <a:pt x="33" y="72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4"/>
                  </a:lnTo>
                  <a:lnTo>
                    <a:pt x="5" y="75"/>
                  </a:lnTo>
                  <a:lnTo>
                    <a:pt x="5" y="57"/>
                  </a:lnTo>
                  <a:lnTo>
                    <a:pt x="5" y="38"/>
                  </a:lnTo>
                  <a:lnTo>
                    <a:pt x="4" y="21"/>
                  </a:lnTo>
                  <a:lnTo>
                    <a:pt x="0" y="4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4"/>
            <p:cNvSpPr>
              <a:spLocks/>
            </p:cNvSpPr>
            <p:nvPr/>
          </p:nvSpPr>
          <p:spPr bwMode="auto">
            <a:xfrm>
              <a:off x="1333500" y="4527550"/>
              <a:ext cx="33338" cy="60325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40" y="22"/>
                </a:cxn>
                <a:cxn ang="0">
                  <a:pos x="43" y="39"/>
                </a:cxn>
                <a:cxn ang="0">
                  <a:pos x="43" y="57"/>
                </a:cxn>
                <a:cxn ang="0">
                  <a:pos x="41" y="73"/>
                </a:cxn>
                <a:cxn ang="0">
                  <a:pos x="9" y="75"/>
                </a:cxn>
                <a:cxn ang="0">
                  <a:pos x="10" y="72"/>
                </a:cxn>
                <a:cxn ang="0">
                  <a:pos x="15" y="68"/>
                </a:cxn>
                <a:cxn ang="0">
                  <a:pos x="20" y="66"/>
                </a:cxn>
                <a:cxn ang="0">
                  <a:pos x="23" y="62"/>
                </a:cxn>
                <a:cxn ang="0">
                  <a:pos x="29" y="50"/>
                </a:cxn>
                <a:cxn ang="0">
                  <a:pos x="31" y="37"/>
                </a:cxn>
                <a:cxn ang="0">
                  <a:pos x="29" y="24"/>
                </a:cxn>
                <a:cxn ang="0">
                  <a:pos x="24" y="12"/>
                </a:cxn>
                <a:cxn ang="0">
                  <a:pos x="18" y="9"/>
                </a:cxn>
                <a:cxn ang="0">
                  <a:pos x="13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13" y="4"/>
                </a:cxn>
                <a:cxn ang="0">
                  <a:pos x="18" y="2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6" y="1"/>
                </a:cxn>
                <a:cxn ang="0">
                  <a:pos x="39" y="6"/>
                </a:cxn>
              </a:cxnLst>
              <a:rect l="0" t="0" r="r" b="b"/>
              <a:pathLst>
                <a:path w="43" h="75">
                  <a:moveTo>
                    <a:pt x="39" y="6"/>
                  </a:moveTo>
                  <a:lnTo>
                    <a:pt x="40" y="22"/>
                  </a:lnTo>
                  <a:lnTo>
                    <a:pt x="43" y="39"/>
                  </a:lnTo>
                  <a:lnTo>
                    <a:pt x="43" y="57"/>
                  </a:lnTo>
                  <a:lnTo>
                    <a:pt x="41" y="73"/>
                  </a:lnTo>
                  <a:lnTo>
                    <a:pt x="9" y="75"/>
                  </a:lnTo>
                  <a:lnTo>
                    <a:pt x="10" y="72"/>
                  </a:lnTo>
                  <a:lnTo>
                    <a:pt x="15" y="68"/>
                  </a:lnTo>
                  <a:lnTo>
                    <a:pt x="20" y="66"/>
                  </a:lnTo>
                  <a:lnTo>
                    <a:pt x="23" y="62"/>
                  </a:lnTo>
                  <a:lnTo>
                    <a:pt x="29" y="50"/>
                  </a:lnTo>
                  <a:lnTo>
                    <a:pt x="31" y="37"/>
                  </a:lnTo>
                  <a:lnTo>
                    <a:pt x="29" y="24"/>
                  </a:lnTo>
                  <a:lnTo>
                    <a:pt x="24" y="12"/>
                  </a:lnTo>
                  <a:lnTo>
                    <a:pt x="18" y="9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9"/>
                  </a:lnTo>
                  <a:lnTo>
                    <a:pt x="3" y="6"/>
                  </a:lnTo>
                  <a:lnTo>
                    <a:pt x="8" y="4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5"/>
            <p:cNvSpPr>
              <a:spLocks/>
            </p:cNvSpPr>
            <p:nvPr/>
          </p:nvSpPr>
          <p:spPr bwMode="auto">
            <a:xfrm>
              <a:off x="1798638" y="4533900"/>
              <a:ext cx="96838" cy="44450"/>
            </a:xfrm>
            <a:custGeom>
              <a:avLst/>
              <a:gdLst/>
              <a:ahLst/>
              <a:cxnLst>
                <a:cxn ang="0">
                  <a:pos x="122" y="8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89" y="15"/>
                </a:cxn>
                <a:cxn ang="0">
                  <a:pos x="77" y="16"/>
                </a:cxn>
                <a:cxn ang="0">
                  <a:pos x="66" y="18"/>
                </a:cxn>
                <a:cxn ang="0">
                  <a:pos x="54" y="21"/>
                </a:cxn>
                <a:cxn ang="0">
                  <a:pos x="42" y="23"/>
                </a:cxn>
                <a:cxn ang="0">
                  <a:pos x="30" y="27"/>
                </a:cxn>
                <a:cxn ang="0">
                  <a:pos x="38" y="28"/>
                </a:cxn>
                <a:cxn ang="0">
                  <a:pos x="47" y="29"/>
                </a:cxn>
                <a:cxn ang="0">
                  <a:pos x="56" y="31"/>
                </a:cxn>
                <a:cxn ang="0">
                  <a:pos x="65" y="33"/>
                </a:cxn>
                <a:cxn ang="0">
                  <a:pos x="73" y="37"/>
                </a:cxn>
                <a:cxn ang="0">
                  <a:pos x="80" y="40"/>
                </a:cxn>
                <a:cxn ang="0">
                  <a:pos x="88" y="44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2" y="53"/>
                </a:cxn>
                <a:cxn ang="0">
                  <a:pos x="90" y="54"/>
                </a:cxn>
                <a:cxn ang="0">
                  <a:pos x="88" y="56"/>
                </a:cxn>
                <a:cxn ang="0">
                  <a:pos x="79" y="53"/>
                </a:cxn>
                <a:cxn ang="0">
                  <a:pos x="69" y="51"/>
                </a:cxn>
                <a:cxn ang="0">
                  <a:pos x="60" y="47"/>
                </a:cxn>
                <a:cxn ang="0">
                  <a:pos x="50" y="45"/>
                </a:cxn>
                <a:cxn ang="0">
                  <a:pos x="41" y="43"/>
                </a:cxn>
                <a:cxn ang="0">
                  <a:pos x="30" y="40"/>
                </a:cxn>
                <a:cxn ang="0">
                  <a:pos x="21" y="39"/>
                </a:cxn>
                <a:cxn ang="0">
                  <a:pos x="11" y="39"/>
                </a:cxn>
                <a:cxn ang="0">
                  <a:pos x="6" y="37"/>
                </a:cxn>
                <a:cxn ang="0">
                  <a:pos x="3" y="35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9" y="21"/>
                </a:cxn>
                <a:cxn ang="0">
                  <a:pos x="19" y="15"/>
                </a:cxn>
                <a:cxn ang="0">
                  <a:pos x="29" y="10"/>
                </a:cxn>
                <a:cxn ang="0">
                  <a:pos x="39" y="7"/>
                </a:cxn>
                <a:cxn ang="0">
                  <a:pos x="50" y="5"/>
                </a:cxn>
                <a:cxn ang="0">
                  <a:pos x="60" y="4"/>
                </a:cxn>
                <a:cxn ang="0">
                  <a:pos x="72" y="1"/>
                </a:cxn>
                <a:cxn ang="0">
                  <a:pos x="83" y="0"/>
                </a:cxn>
                <a:cxn ang="0">
                  <a:pos x="89" y="0"/>
                </a:cxn>
                <a:cxn ang="0">
                  <a:pos x="94" y="0"/>
                </a:cxn>
                <a:cxn ang="0">
                  <a:pos x="99" y="0"/>
                </a:cxn>
                <a:cxn ang="0">
                  <a:pos x="105" y="0"/>
                </a:cxn>
                <a:cxn ang="0">
                  <a:pos x="110" y="1"/>
                </a:cxn>
                <a:cxn ang="0">
                  <a:pos x="114" y="2"/>
                </a:cxn>
                <a:cxn ang="0">
                  <a:pos x="119" y="5"/>
                </a:cxn>
                <a:cxn ang="0">
                  <a:pos x="122" y="8"/>
                </a:cxn>
              </a:cxnLst>
              <a:rect l="0" t="0" r="r" b="b"/>
              <a:pathLst>
                <a:path w="122" h="56">
                  <a:moveTo>
                    <a:pt x="122" y="8"/>
                  </a:moveTo>
                  <a:lnTo>
                    <a:pt x="112" y="10"/>
                  </a:lnTo>
                  <a:lnTo>
                    <a:pt x="100" y="13"/>
                  </a:lnTo>
                  <a:lnTo>
                    <a:pt x="89" y="15"/>
                  </a:lnTo>
                  <a:lnTo>
                    <a:pt x="77" y="16"/>
                  </a:lnTo>
                  <a:lnTo>
                    <a:pt x="66" y="18"/>
                  </a:lnTo>
                  <a:lnTo>
                    <a:pt x="54" y="21"/>
                  </a:lnTo>
                  <a:lnTo>
                    <a:pt x="42" y="23"/>
                  </a:lnTo>
                  <a:lnTo>
                    <a:pt x="30" y="27"/>
                  </a:lnTo>
                  <a:lnTo>
                    <a:pt x="38" y="28"/>
                  </a:lnTo>
                  <a:lnTo>
                    <a:pt x="47" y="29"/>
                  </a:lnTo>
                  <a:lnTo>
                    <a:pt x="56" y="31"/>
                  </a:lnTo>
                  <a:lnTo>
                    <a:pt x="65" y="33"/>
                  </a:lnTo>
                  <a:lnTo>
                    <a:pt x="73" y="37"/>
                  </a:lnTo>
                  <a:lnTo>
                    <a:pt x="80" y="40"/>
                  </a:lnTo>
                  <a:lnTo>
                    <a:pt x="88" y="44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2" y="53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79" y="53"/>
                  </a:lnTo>
                  <a:lnTo>
                    <a:pt x="69" y="51"/>
                  </a:lnTo>
                  <a:lnTo>
                    <a:pt x="60" y="47"/>
                  </a:lnTo>
                  <a:lnTo>
                    <a:pt x="50" y="45"/>
                  </a:lnTo>
                  <a:lnTo>
                    <a:pt x="41" y="43"/>
                  </a:lnTo>
                  <a:lnTo>
                    <a:pt x="30" y="40"/>
                  </a:lnTo>
                  <a:lnTo>
                    <a:pt x="21" y="39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9" y="21"/>
                  </a:lnTo>
                  <a:lnTo>
                    <a:pt x="19" y="15"/>
                  </a:lnTo>
                  <a:lnTo>
                    <a:pt x="29" y="10"/>
                  </a:lnTo>
                  <a:lnTo>
                    <a:pt x="39" y="7"/>
                  </a:lnTo>
                  <a:lnTo>
                    <a:pt x="50" y="5"/>
                  </a:lnTo>
                  <a:lnTo>
                    <a:pt x="60" y="4"/>
                  </a:lnTo>
                  <a:lnTo>
                    <a:pt x="72" y="1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1"/>
                  </a:lnTo>
                  <a:lnTo>
                    <a:pt x="114" y="2"/>
                  </a:lnTo>
                  <a:lnTo>
                    <a:pt x="119" y="5"/>
                  </a:lnTo>
                  <a:lnTo>
                    <a:pt x="12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6"/>
            <p:cNvSpPr>
              <a:spLocks/>
            </p:cNvSpPr>
            <p:nvPr/>
          </p:nvSpPr>
          <p:spPr bwMode="auto">
            <a:xfrm>
              <a:off x="1325563" y="4543425"/>
              <a:ext cx="22225" cy="25400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5" y="19"/>
                </a:cxn>
                <a:cxn ang="0">
                  <a:pos x="23" y="24"/>
                </a:cxn>
                <a:cxn ang="0">
                  <a:pos x="20" y="29"/>
                </a:cxn>
                <a:cxn ang="0">
                  <a:pos x="16" y="31"/>
                </a:cxn>
                <a:cxn ang="0">
                  <a:pos x="11" y="31"/>
                </a:cxn>
                <a:cxn ang="0">
                  <a:pos x="8" y="31"/>
                </a:cxn>
                <a:cxn ang="0">
                  <a:pos x="3" y="31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6" y="14"/>
                </a:cxn>
              </a:cxnLst>
              <a:rect l="0" t="0" r="r" b="b"/>
              <a:pathLst>
                <a:path w="26" h="31">
                  <a:moveTo>
                    <a:pt x="26" y="14"/>
                  </a:moveTo>
                  <a:lnTo>
                    <a:pt x="25" y="19"/>
                  </a:lnTo>
                  <a:lnTo>
                    <a:pt x="23" y="24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25" y="8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7"/>
            <p:cNvSpPr>
              <a:spLocks/>
            </p:cNvSpPr>
            <p:nvPr/>
          </p:nvSpPr>
          <p:spPr bwMode="auto">
            <a:xfrm>
              <a:off x="1831975" y="4579938"/>
              <a:ext cx="30163" cy="14288"/>
            </a:xfrm>
            <a:custGeom>
              <a:avLst/>
              <a:gdLst/>
              <a:ahLst/>
              <a:cxnLst>
                <a:cxn ang="0">
                  <a:pos x="39" y="11"/>
                </a:cxn>
                <a:cxn ang="0">
                  <a:pos x="38" y="14"/>
                </a:cxn>
                <a:cxn ang="0">
                  <a:pos x="35" y="16"/>
                </a:cxn>
                <a:cxn ang="0">
                  <a:pos x="33" y="17"/>
                </a:cxn>
                <a:cxn ang="0">
                  <a:pos x="31" y="18"/>
                </a:cxn>
                <a:cxn ang="0">
                  <a:pos x="22" y="17"/>
                </a:cxn>
                <a:cxn ang="0">
                  <a:pos x="12" y="15"/>
                </a:cxn>
                <a:cxn ang="0">
                  <a:pos x="5" y="10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7" y="1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22" y="3"/>
                </a:cxn>
                <a:cxn ang="0">
                  <a:pos x="26" y="4"/>
                </a:cxn>
                <a:cxn ang="0">
                  <a:pos x="31" y="6"/>
                </a:cxn>
                <a:cxn ang="0">
                  <a:pos x="35" y="8"/>
                </a:cxn>
                <a:cxn ang="0">
                  <a:pos x="39" y="11"/>
                </a:cxn>
              </a:cxnLst>
              <a:rect l="0" t="0" r="r" b="b"/>
              <a:pathLst>
                <a:path w="39" h="18">
                  <a:moveTo>
                    <a:pt x="39" y="11"/>
                  </a:moveTo>
                  <a:lnTo>
                    <a:pt x="38" y="14"/>
                  </a:lnTo>
                  <a:lnTo>
                    <a:pt x="35" y="16"/>
                  </a:lnTo>
                  <a:lnTo>
                    <a:pt x="33" y="17"/>
                  </a:lnTo>
                  <a:lnTo>
                    <a:pt x="31" y="18"/>
                  </a:lnTo>
                  <a:lnTo>
                    <a:pt x="22" y="17"/>
                  </a:lnTo>
                  <a:lnTo>
                    <a:pt x="12" y="15"/>
                  </a:lnTo>
                  <a:lnTo>
                    <a:pt x="5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31" y="6"/>
                  </a:lnTo>
                  <a:lnTo>
                    <a:pt x="35" y="8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8"/>
            <p:cNvSpPr>
              <a:spLocks/>
            </p:cNvSpPr>
            <p:nvPr/>
          </p:nvSpPr>
          <p:spPr bwMode="auto">
            <a:xfrm>
              <a:off x="2216150" y="4589463"/>
              <a:ext cx="157163" cy="387350"/>
            </a:xfrm>
            <a:custGeom>
              <a:avLst/>
              <a:gdLst/>
              <a:ahLst/>
              <a:cxnLst>
                <a:cxn ang="0">
                  <a:pos x="193" y="29"/>
                </a:cxn>
                <a:cxn ang="0">
                  <a:pos x="181" y="87"/>
                </a:cxn>
                <a:cxn ang="0">
                  <a:pos x="172" y="143"/>
                </a:cxn>
                <a:cxn ang="0">
                  <a:pos x="164" y="201"/>
                </a:cxn>
                <a:cxn ang="0">
                  <a:pos x="168" y="233"/>
                </a:cxn>
                <a:cxn ang="0">
                  <a:pos x="176" y="208"/>
                </a:cxn>
                <a:cxn ang="0">
                  <a:pos x="181" y="184"/>
                </a:cxn>
                <a:cxn ang="0">
                  <a:pos x="186" y="231"/>
                </a:cxn>
                <a:cxn ang="0">
                  <a:pos x="194" y="336"/>
                </a:cxn>
                <a:cxn ang="0">
                  <a:pos x="192" y="440"/>
                </a:cxn>
                <a:cxn ang="0">
                  <a:pos x="173" y="457"/>
                </a:cxn>
                <a:cxn ang="0">
                  <a:pos x="151" y="469"/>
                </a:cxn>
                <a:cxn ang="0">
                  <a:pos x="128" y="480"/>
                </a:cxn>
                <a:cxn ang="0">
                  <a:pos x="104" y="485"/>
                </a:cxn>
                <a:cxn ang="0">
                  <a:pos x="79" y="489"/>
                </a:cxn>
                <a:cxn ang="0">
                  <a:pos x="53" y="489"/>
                </a:cxn>
                <a:cxn ang="0">
                  <a:pos x="28" y="487"/>
                </a:cxn>
                <a:cxn ang="0">
                  <a:pos x="4" y="482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13" y="415"/>
                </a:cxn>
                <a:cxn ang="0">
                  <a:pos x="22" y="460"/>
                </a:cxn>
                <a:cxn ang="0">
                  <a:pos x="32" y="468"/>
                </a:cxn>
                <a:cxn ang="0">
                  <a:pos x="43" y="473"/>
                </a:cxn>
                <a:cxn ang="0">
                  <a:pos x="57" y="475"/>
                </a:cxn>
                <a:cxn ang="0">
                  <a:pos x="71" y="474"/>
                </a:cxn>
                <a:cxn ang="0">
                  <a:pos x="96" y="467"/>
                </a:cxn>
                <a:cxn ang="0">
                  <a:pos x="120" y="453"/>
                </a:cxn>
                <a:cxn ang="0">
                  <a:pos x="139" y="434"/>
                </a:cxn>
                <a:cxn ang="0">
                  <a:pos x="153" y="409"/>
                </a:cxn>
                <a:cxn ang="0">
                  <a:pos x="159" y="313"/>
                </a:cxn>
                <a:cxn ang="0">
                  <a:pos x="140" y="215"/>
                </a:cxn>
                <a:cxn ang="0">
                  <a:pos x="143" y="159"/>
                </a:cxn>
                <a:cxn ang="0">
                  <a:pos x="156" y="105"/>
                </a:cxn>
                <a:cxn ang="0">
                  <a:pos x="171" y="53"/>
                </a:cxn>
                <a:cxn ang="0">
                  <a:pos x="185" y="2"/>
                </a:cxn>
                <a:cxn ang="0">
                  <a:pos x="192" y="2"/>
                </a:cxn>
                <a:cxn ang="0">
                  <a:pos x="199" y="2"/>
                </a:cxn>
              </a:cxnLst>
              <a:rect l="0" t="0" r="r" b="b"/>
              <a:pathLst>
                <a:path w="199" h="489">
                  <a:moveTo>
                    <a:pt x="199" y="2"/>
                  </a:moveTo>
                  <a:lnTo>
                    <a:pt x="193" y="29"/>
                  </a:lnTo>
                  <a:lnTo>
                    <a:pt x="187" y="58"/>
                  </a:lnTo>
                  <a:lnTo>
                    <a:pt x="181" y="87"/>
                  </a:lnTo>
                  <a:lnTo>
                    <a:pt x="177" y="114"/>
                  </a:lnTo>
                  <a:lnTo>
                    <a:pt x="172" y="143"/>
                  </a:lnTo>
                  <a:lnTo>
                    <a:pt x="168" y="172"/>
                  </a:lnTo>
                  <a:lnTo>
                    <a:pt x="164" y="201"/>
                  </a:lnTo>
                  <a:lnTo>
                    <a:pt x="163" y="230"/>
                  </a:lnTo>
                  <a:lnTo>
                    <a:pt x="168" y="233"/>
                  </a:lnTo>
                  <a:lnTo>
                    <a:pt x="172" y="220"/>
                  </a:lnTo>
                  <a:lnTo>
                    <a:pt x="176" y="208"/>
                  </a:lnTo>
                  <a:lnTo>
                    <a:pt x="178" y="195"/>
                  </a:lnTo>
                  <a:lnTo>
                    <a:pt x="181" y="184"/>
                  </a:lnTo>
                  <a:lnTo>
                    <a:pt x="187" y="231"/>
                  </a:lnTo>
                  <a:lnTo>
                    <a:pt x="186" y="231"/>
                  </a:lnTo>
                  <a:lnTo>
                    <a:pt x="192" y="284"/>
                  </a:lnTo>
                  <a:lnTo>
                    <a:pt x="194" y="336"/>
                  </a:lnTo>
                  <a:lnTo>
                    <a:pt x="193" y="389"/>
                  </a:lnTo>
                  <a:lnTo>
                    <a:pt x="192" y="440"/>
                  </a:lnTo>
                  <a:lnTo>
                    <a:pt x="182" y="449"/>
                  </a:lnTo>
                  <a:lnTo>
                    <a:pt x="173" y="457"/>
                  </a:lnTo>
                  <a:lnTo>
                    <a:pt x="163" y="463"/>
                  </a:lnTo>
                  <a:lnTo>
                    <a:pt x="151" y="469"/>
                  </a:lnTo>
                  <a:lnTo>
                    <a:pt x="140" y="475"/>
                  </a:lnTo>
                  <a:lnTo>
                    <a:pt x="128" y="480"/>
                  </a:lnTo>
                  <a:lnTo>
                    <a:pt x="117" y="483"/>
                  </a:lnTo>
                  <a:lnTo>
                    <a:pt x="104" y="485"/>
                  </a:lnTo>
                  <a:lnTo>
                    <a:pt x="91" y="488"/>
                  </a:lnTo>
                  <a:lnTo>
                    <a:pt x="79" y="489"/>
                  </a:lnTo>
                  <a:lnTo>
                    <a:pt x="66" y="489"/>
                  </a:lnTo>
                  <a:lnTo>
                    <a:pt x="53" y="489"/>
                  </a:lnTo>
                  <a:lnTo>
                    <a:pt x="41" y="488"/>
                  </a:lnTo>
                  <a:lnTo>
                    <a:pt x="28" y="487"/>
                  </a:lnTo>
                  <a:lnTo>
                    <a:pt x="17" y="484"/>
                  </a:lnTo>
                  <a:lnTo>
                    <a:pt x="4" y="482"/>
                  </a:lnTo>
                  <a:lnTo>
                    <a:pt x="2" y="454"/>
                  </a:lnTo>
                  <a:lnTo>
                    <a:pt x="0" y="427"/>
                  </a:lnTo>
                  <a:lnTo>
                    <a:pt x="3" y="399"/>
                  </a:lnTo>
                  <a:lnTo>
                    <a:pt x="11" y="371"/>
                  </a:lnTo>
                  <a:lnTo>
                    <a:pt x="13" y="393"/>
                  </a:lnTo>
                  <a:lnTo>
                    <a:pt x="13" y="415"/>
                  </a:lnTo>
                  <a:lnTo>
                    <a:pt x="15" y="438"/>
                  </a:lnTo>
                  <a:lnTo>
                    <a:pt x="22" y="460"/>
                  </a:lnTo>
                  <a:lnTo>
                    <a:pt x="26" y="465"/>
                  </a:lnTo>
                  <a:lnTo>
                    <a:pt x="32" y="468"/>
                  </a:lnTo>
                  <a:lnTo>
                    <a:pt x="37" y="472"/>
                  </a:lnTo>
                  <a:lnTo>
                    <a:pt x="43" y="473"/>
                  </a:lnTo>
                  <a:lnTo>
                    <a:pt x="50" y="474"/>
                  </a:lnTo>
                  <a:lnTo>
                    <a:pt x="57" y="475"/>
                  </a:lnTo>
                  <a:lnTo>
                    <a:pt x="64" y="475"/>
                  </a:lnTo>
                  <a:lnTo>
                    <a:pt x="71" y="474"/>
                  </a:lnTo>
                  <a:lnTo>
                    <a:pt x="83" y="472"/>
                  </a:lnTo>
                  <a:lnTo>
                    <a:pt x="96" y="467"/>
                  </a:lnTo>
                  <a:lnTo>
                    <a:pt x="109" y="461"/>
                  </a:lnTo>
                  <a:lnTo>
                    <a:pt x="120" y="453"/>
                  </a:lnTo>
                  <a:lnTo>
                    <a:pt x="129" y="444"/>
                  </a:lnTo>
                  <a:lnTo>
                    <a:pt x="139" y="434"/>
                  </a:lnTo>
                  <a:lnTo>
                    <a:pt x="147" y="422"/>
                  </a:lnTo>
                  <a:lnTo>
                    <a:pt x="153" y="409"/>
                  </a:lnTo>
                  <a:lnTo>
                    <a:pt x="161" y="361"/>
                  </a:lnTo>
                  <a:lnTo>
                    <a:pt x="159" y="313"/>
                  </a:lnTo>
                  <a:lnTo>
                    <a:pt x="151" y="264"/>
                  </a:lnTo>
                  <a:lnTo>
                    <a:pt x="140" y="215"/>
                  </a:lnTo>
                  <a:lnTo>
                    <a:pt x="140" y="187"/>
                  </a:lnTo>
                  <a:lnTo>
                    <a:pt x="143" y="159"/>
                  </a:lnTo>
                  <a:lnTo>
                    <a:pt x="149" y="132"/>
                  </a:lnTo>
                  <a:lnTo>
                    <a:pt x="156" y="105"/>
                  </a:lnTo>
                  <a:lnTo>
                    <a:pt x="163" y="79"/>
                  </a:lnTo>
                  <a:lnTo>
                    <a:pt x="171" y="53"/>
                  </a:lnTo>
                  <a:lnTo>
                    <a:pt x="178" y="27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2" y="2"/>
                  </a:lnTo>
                  <a:lnTo>
                    <a:pt x="195" y="0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9"/>
            <p:cNvSpPr>
              <a:spLocks/>
            </p:cNvSpPr>
            <p:nvPr/>
          </p:nvSpPr>
          <p:spPr bwMode="auto">
            <a:xfrm>
              <a:off x="1374775" y="4592638"/>
              <a:ext cx="34925" cy="21907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5" y="66"/>
                </a:cxn>
                <a:cxn ang="0">
                  <a:pos x="31" y="132"/>
                </a:cxn>
                <a:cxn ang="0">
                  <a:pos x="38" y="199"/>
                </a:cxn>
                <a:cxn ang="0">
                  <a:pos x="43" y="266"/>
                </a:cxn>
                <a:cxn ang="0">
                  <a:pos x="8" y="276"/>
                </a:cxn>
                <a:cxn ang="0">
                  <a:pos x="10" y="208"/>
                </a:cxn>
                <a:cxn ang="0">
                  <a:pos x="9" y="140"/>
                </a:cxn>
                <a:cxn ang="0">
                  <a:pos x="6" y="72"/>
                </a:cxn>
                <a:cxn ang="0">
                  <a:pos x="0" y="5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7" y="1"/>
                </a:cxn>
                <a:cxn ang="0">
                  <a:pos x="23" y="0"/>
                </a:cxn>
              </a:cxnLst>
              <a:rect l="0" t="0" r="r" b="b"/>
              <a:pathLst>
                <a:path w="43" h="276">
                  <a:moveTo>
                    <a:pt x="23" y="0"/>
                  </a:moveTo>
                  <a:lnTo>
                    <a:pt x="25" y="66"/>
                  </a:lnTo>
                  <a:lnTo>
                    <a:pt x="31" y="132"/>
                  </a:lnTo>
                  <a:lnTo>
                    <a:pt x="38" y="199"/>
                  </a:lnTo>
                  <a:lnTo>
                    <a:pt x="43" y="266"/>
                  </a:lnTo>
                  <a:lnTo>
                    <a:pt x="8" y="276"/>
                  </a:lnTo>
                  <a:lnTo>
                    <a:pt x="10" y="208"/>
                  </a:lnTo>
                  <a:lnTo>
                    <a:pt x="9" y="140"/>
                  </a:lnTo>
                  <a:lnTo>
                    <a:pt x="6" y="72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0"/>
            <p:cNvSpPr>
              <a:spLocks/>
            </p:cNvSpPr>
            <p:nvPr/>
          </p:nvSpPr>
          <p:spPr bwMode="auto">
            <a:xfrm>
              <a:off x="1354138" y="4595813"/>
              <a:ext cx="23813" cy="2206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69"/>
                </a:cxn>
                <a:cxn ang="0">
                  <a:pos x="26" y="137"/>
                </a:cxn>
                <a:cxn ang="0">
                  <a:pos x="27" y="206"/>
                </a:cxn>
                <a:cxn ang="0">
                  <a:pos x="30" y="274"/>
                </a:cxn>
                <a:cxn ang="0">
                  <a:pos x="13" y="277"/>
                </a:cxn>
                <a:cxn ang="0">
                  <a:pos x="11" y="207"/>
                </a:cxn>
                <a:cxn ang="0">
                  <a:pos x="8" y="139"/>
                </a:cxn>
                <a:cxn ang="0">
                  <a:pos x="5" y="72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8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30" h="277">
                  <a:moveTo>
                    <a:pt x="16" y="0"/>
                  </a:moveTo>
                  <a:lnTo>
                    <a:pt x="23" y="69"/>
                  </a:lnTo>
                  <a:lnTo>
                    <a:pt x="26" y="137"/>
                  </a:lnTo>
                  <a:lnTo>
                    <a:pt x="27" y="206"/>
                  </a:lnTo>
                  <a:lnTo>
                    <a:pt x="30" y="274"/>
                  </a:lnTo>
                  <a:lnTo>
                    <a:pt x="13" y="277"/>
                  </a:lnTo>
                  <a:lnTo>
                    <a:pt x="11" y="207"/>
                  </a:lnTo>
                  <a:lnTo>
                    <a:pt x="8" y="139"/>
                  </a:lnTo>
                  <a:lnTo>
                    <a:pt x="5" y="72"/>
                  </a:lnTo>
                  <a:lnTo>
                    <a:pt x="0" y="2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1"/>
            <p:cNvSpPr>
              <a:spLocks/>
            </p:cNvSpPr>
            <p:nvPr/>
          </p:nvSpPr>
          <p:spPr bwMode="auto">
            <a:xfrm>
              <a:off x="1679575" y="4700588"/>
              <a:ext cx="53975" cy="55563"/>
            </a:xfrm>
            <a:custGeom>
              <a:avLst/>
              <a:gdLst/>
              <a:ahLst/>
              <a:cxnLst>
                <a:cxn ang="0">
                  <a:pos x="64" y="52"/>
                </a:cxn>
                <a:cxn ang="0">
                  <a:pos x="68" y="66"/>
                </a:cxn>
                <a:cxn ang="0">
                  <a:pos x="66" y="67"/>
                </a:cxn>
                <a:cxn ang="0">
                  <a:pos x="64" y="68"/>
                </a:cxn>
                <a:cxn ang="0">
                  <a:pos x="60" y="69"/>
                </a:cxn>
                <a:cxn ang="0">
                  <a:pos x="58" y="69"/>
                </a:cxn>
                <a:cxn ang="0">
                  <a:pos x="55" y="59"/>
                </a:cxn>
                <a:cxn ang="0">
                  <a:pos x="49" y="50"/>
                </a:cxn>
                <a:cxn ang="0">
                  <a:pos x="43" y="39"/>
                </a:cxn>
                <a:cxn ang="0">
                  <a:pos x="36" y="30"/>
                </a:cxn>
                <a:cxn ang="0">
                  <a:pos x="28" y="21"/>
                </a:cxn>
                <a:cxn ang="0">
                  <a:pos x="20" y="13"/>
                </a:cxn>
                <a:cxn ang="0">
                  <a:pos x="11" y="6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9" y="7"/>
                </a:cxn>
                <a:cxn ang="0">
                  <a:pos x="28" y="13"/>
                </a:cxn>
                <a:cxn ang="0">
                  <a:pos x="36" y="20"/>
                </a:cxn>
                <a:cxn ang="0">
                  <a:pos x="43" y="28"/>
                </a:cxn>
                <a:cxn ang="0">
                  <a:pos x="50" y="36"/>
                </a:cxn>
                <a:cxn ang="0">
                  <a:pos x="57" y="44"/>
                </a:cxn>
                <a:cxn ang="0">
                  <a:pos x="64" y="52"/>
                </a:cxn>
              </a:cxnLst>
              <a:rect l="0" t="0" r="r" b="b"/>
              <a:pathLst>
                <a:path w="68" h="69">
                  <a:moveTo>
                    <a:pt x="64" y="52"/>
                  </a:moveTo>
                  <a:lnTo>
                    <a:pt x="68" y="66"/>
                  </a:lnTo>
                  <a:lnTo>
                    <a:pt x="66" y="67"/>
                  </a:lnTo>
                  <a:lnTo>
                    <a:pt x="64" y="68"/>
                  </a:lnTo>
                  <a:lnTo>
                    <a:pt x="60" y="69"/>
                  </a:lnTo>
                  <a:lnTo>
                    <a:pt x="58" y="69"/>
                  </a:lnTo>
                  <a:lnTo>
                    <a:pt x="55" y="59"/>
                  </a:lnTo>
                  <a:lnTo>
                    <a:pt x="49" y="50"/>
                  </a:lnTo>
                  <a:lnTo>
                    <a:pt x="43" y="39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20" y="13"/>
                  </a:lnTo>
                  <a:lnTo>
                    <a:pt x="11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9" y="7"/>
                  </a:lnTo>
                  <a:lnTo>
                    <a:pt x="28" y="13"/>
                  </a:lnTo>
                  <a:lnTo>
                    <a:pt x="36" y="20"/>
                  </a:lnTo>
                  <a:lnTo>
                    <a:pt x="43" y="28"/>
                  </a:lnTo>
                  <a:lnTo>
                    <a:pt x="50" y="36"/>
                  </a:lnTo>
                  <a:lnTo>
                    <a:pt x="57" y="44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2"/>
            <p:cNvSpPr>
              <a:spLocks/>
            </p:cNvSpPr>
            <p:nvPr/>
          </p:nvSpPr>
          <p:spPr bwMode="auto">
            <a:xfrm>
              <a:off x="1525588" y="4708525"/>
              <a:ext cx="184150" cy="84138"/>
            </a:xfrm>
            <a:custGeom>
              <a:avLst/>
              <a:gdLst/>
              <a:ahLst/>
              <a:cxnLst>
                <a:cxn ang="0">
                  <a:pos x="225" y="61"/>
                </a:cxn>
                <a:cxn ang="0">
                  <a:pos x="211" y="75"/>
                </a:cxn>
                <a:cxn ang="0">
                  <a:pos x="192" y="84"/>
                </a:cxn>
                <a:cxn ang="0">
                  <a:pos x="173" y="90"/>
                </a:cxn>
                <a:cxn ang="0">
                  <a:pos x="131" y="107"/>
                </a:cxn>
                <a:cxn ang="0">
                  <a:pos x="135" y="92"/>
                </a:cxn>
                <a:cxn ang="0">
                  <a:pos x="153" y="74"/>
                </a:cxn>
                <a:cxn ang="0">
                  <a:pos x="150" y="60"/>
                </a:cxn>
                <a:cxn ang="0">
                  <a:pos x="134" y="68"/>
                </a:cxn>
                <a:cxn ang="0">
                  <a:pos x="121" y="71"/>
                </a:cxn>
                <a:cxn ang="0">
                  <a:pos x="111" y="73"/>
                </a:cxn>
                <a:cxn ang="0">
                  <a:pos x="100" y="74"/>
                </a:cxn>
                <a:cxn ang="0">
                  <a:pos x="91" y="75"/>
                </a:cxn>
                <a:cxn ang="0">
                  <a:pos x="78" y="80"/>
                </a:cxn>
                <a:cxn ang="0">
                  <a:pos x="62" y="89"/>
                </a:cxn>
                <a:cxn ang="0">
                  <a:pos x="46" y="96"/>
                </a:cxn>
                <a:cxn ang="0">
                  <a:pos x="29" y="103"/>
                </a:cxn>
                <a:cxn ang="0">
                  <a:pos x="24" y="99"/>
                </a:cxn>
                <a:cxn ang="0">
                  <a:pos x="36" y="89"/>
                </a:cxn>
                <a:cxn ang="0">
                  <a:pos x="47" y="80"/>
                </a:cxn>
                <a:cxn ang="0">
                  <a:pos x="59" y="69"/>
                </a:cxn>
                <a:cxn ang="0">
                  <a:pos x="63" y="61"/>
                </a:cxn>
                <a:cxn ang="0">
                  <a:pos x="52" y="63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20" y="88"/>
                </a:cxn>
                <a:cxn ang="0">
                  <a:pos x="0" y="100"/>
                </a:cxn>
                <a:cxn ang="0">
                  <a:pos x="12" y="86"/>
                </a:cxn>
                <a:cxn ang="0">
                  <a:pos x="24" y="74"/>
                </a:cxn>
                <a:cxn ang="0">
                  <a:pos x="36" y="60"/>
                </a:cxn>
                <a:cxn ang="0">
                  <a:pos x="43" y="44"/>
                </a:cxn>
                <a:cxn ang="0">
                  <a:pos x="69" y="28"/>
                </a:cxn>
                <a:cxn ang="0">
                  <a:pos x="99" y="16"/>
                </a:cxn>
                <a:cxn ang="0">
                  <a:pos x="131" y="7"/>
                </a:cxn>
                <a:cxn ang="0">
                  <a:pos x="165" y="0"/>
                </a:cxn>
                <a:cxn ang="0">
                  <a:pos x="185" y="6"/>
                </a:cxn>
                <a:cxn ang="0">
                  <a:pos x="204" y="17"/>
                </a:cxn>
                <a:cxn ang="0">
                  <a:pos x="219" y="33"/>
                </a:cxn>
                <a:cxn ang="0">
                  <a:pos x="230" y="52"/>
                </a:cxn>
              </a:cxnLst>
              <a:rect l="0" t="0" r="r" b="b"/>
              <a:pathLst>
                <a:path w="230" h="107">
                  <a:moveTo>
                    <a:pt x="230" y="52"/>
                  </a:moveTo>
                  <a:lnTo>
                    <a:pt x="225" y="61"/>
                  </a:lnTo>
                  <a:lnTo>
                    <a:pt x="218" y="68"/>
                  </a:lnTo>
                  <a:lnTo>
                    <a:pt x="211" y="75"/>
                  </a:lnTo>
                  <a:lnTo>
                    <a:pt x="202" y="80"/>
                  </a:lnTo>
                  <a:lnTo>
                    <a:pt x="192" y="84"/>
                  </a:lnTo>
                  <a:lnTo>
                    <a:pt x="182" y="88"/>
                  </a:lnTo>
                  <a:lnTo>
                    <a:pt x="173" y="90"/>
                  </a:lnTo>
                  <a:lnTo>
                    <a:pt x="162" y="92"/>
                  </a:lnTo>
                  <a:lnTo>
                    <a:pt x="131" y="107"/>
                  </a:lnTo>
                  <a:lnTo>
                    <a:pt x="128" y="104"/>
                  </a:lnTo>
                  <a:lnTo>
                    <a:pt x="135" y="92"/>
                  </a:lnTo>
                  <a:lnTo>
                    <a:pt x="145" y="83"/>
                  </a:lnTo>
                  <a:lnTo>
                    <a:pt x="153" y="74"/>
                  </a:lnTo>
                  <a:lnTo>
                    <a:pt x="158" y="61"/>
                  </a:lnTo>
                  <a:lnTo>
                    <a:pt x="150" y="60"/>
                  </a:lnTo>
                  <a:lnTo>
                    <a:pt x="142" y="63"/>
                  </a:lnTo>
                  <a:lnTo>
                    <a:pt x="134" y="68"/>
                  </a:lnTo>
                  <a:lnTo>
                    <a:pt x="126" y="70"/>
                  </a:lnTo>
                  <a:lnTo>
                    <a:pt x="121" y="71"/>
                  </a:lnTo>
                  <a:lnTo>
                    <a:pt x="115" y="71"/>
                  </a:lnTo>
                  <a:lnTo>
                    <a:pt x="111" y="73"/>
                  </a:lnTo>
                  <a:lnTo>
                    <a:pt x="105" y="74"/>
                  </a:lnTo>
                  <a:lnTo>
                    <a:pt x="100" y="74"/>
                  </a:lnTo>
                  <a:lnTo>
                    <a:pt x="96" y="75"/>
                  </a:lnTo>
                  <a:lnTo>
                    <a:pt x="91" y="75"/>
                  </a:lnTo>
                  <a:lnTo>
                    <a:pt x="86" y="75"/>
                  </a:lnTo>
                  <a:lnTo>
                    <a:pt x="78" y="80"/>
                  </a:lnTo>
                  <a:lnTo>
                    <a:pt x="70" y="84"/>
                  </a:lnTo>
                  <a:lnTo>
                    <a:pt x="62" y="89"/>
                  </a:lnTo>
                  <a:lnTo>
                    <a:pt x="54" y="92"/>
                  </a:lnTo>
                  <a:lnTo>
                    <a:pt x="46" y="96"/>
                  </a:lnTo>
                  <a:lnTo>
                    <a:pt x="37" y="99"/>
                  </a:lnTo>
                  <a:lnTo>
                    <a:pt x="29" y="103"/>
                  </a:lnTo>
                  <a:lnTo>
                    <a:pt x="20" y="105"/>
                  </a:lnTo>
                  <a:lnTo>
                    <a:pt x="24" y="99"/>
                  </a:lnTo>
                  <a:lnTo>
                    <a:pt x="30" y="93"/>
                  </a:lnTo>
                  <a:lnTo>
                    <a:pt x="36" y="89"/>
                  </a:lnTo>
                  <a:lnTo>
                    <a:pt x="41" y="84"/>
                  </a:lnTo>
                  <a:lnTo>
                    <a:pt x="47" y="80"/>
                  </a:lnTo>
                  <a:lnTo>
                    <a:pt x="53" y="75"/>
                  </a:lnTo>
                  <a:lnTo>
                    <a:pt x="59" y="69"/>
                  </a:lnTo>
                  <a:lnTo>
                    <a:pt x="64" y="65"/>
                  </a:lnTo>
                  <a:lnTo>
                    <a:pt x="63" y="61"/>
                  </a:lnTo>
                  <a:lnTo>
                    <a:pt x="58" y="62"/>
                  </a:lnTo>
                  <a:lnTo>
                    <a:pt x="52" y="63"/>
                  </a:lnTo>
                  <a:lnTo>
                    <a:pt x="46" y="67"/>
                  </a:lnTo>
                  <a:lnTo>
                    <a:pt x="40" y="70"/>
                  </a:lnTo>
                  <a:lnTo>
                    <a:pt x="36" y="75"/>
                  </a:lnTo>
                  <a:lnTo>
                    <a:pt x="30" y="80"/>
                  </a:lnTo>
                  <a:lnTo>
                    <a:pt x="25" y="83"/>
                  </a:lnTo>
                  <a:lnTo>
                    <a:pt x="20" y="88"/>
                  </a:lnTo>
                  <a:lnTo>
                    <a:pt x="1" y="106"/>
                  </a:lnTo>
                  <a:lnTo>
                    <a:pt x="0" y="100"/>
                  </a:lnTo>
                  <a:lnTo>
                    <a:pt x="6" y="93"/>
                  </a:lnTo>
                  <a:lnTo>
                    <a:pt x="12" y="86"/>
                  </a:lnTo>
                  <a:lnTo>
                    <a:pt x="17" y="81"/>
                  </a:lnTo>
                  <a:lnTo>
                    <a:pt x="24" y="74"/>
                  </a:lnTo>
                  <a:lnTo>
                    <a:pt x="30" y="67"/>
                  </a:lnTo>
                  <a:lnTo>
                    <a:pt x="36" y="60"/>
                  </a:lnTo>
                  <a:lnTo>
                    <a:pt x="40" y="52"/>
                  </a:lnTo>
                  <a:lnTo>
                    <a:pt x="43" y="44"/>
                  </a:lnTo>
                  <a:lnTo>
                    <a:pt x="55" y="36"/>
                  </a:lnTo>
                  <a:lnTo>
                    <a:pt x="69" y="28"/>
                  </a:lnTo>
                  <a:lnTo>
                    <a:pt x="84" y="22"/>
                  </a:lnTo>
                  <a:lnTo>
                    <a:pt x="99" y="16"/>
                  </a:lnTo>
                  <a:lnTo>
                    <a:pt x="115" y="10"/>
                  </a:lnTo>
                  <a:lnTo>
                    <a:pt x="131" y="7"/>
                  </a:lnTo>
                  <a:lnTo>
                    <a:pt x="149" y="4"/>
                  </a:lnTo>
                  <a:lnTo>
                    <a:pt x="165" y="0"/>
                  </a:lnTo>
                  <a:lnTo>
                    <a:pt x="175" y="2"/>
                  </a:lnTo>
                  <a:lnTo>
                    <a:pt x="185" y="6"/>
                  </a:lnTo>
                  <a:lnTo>
                    <a:pt x="195" y="10"/>
                  </a:lnTo>
                  <a:lnTo>
                    <a:pt x="204" y="17"/>
                  </a:lnTo>
                  <a:lnTo>
                    <a:pt x="212" y="24"/>
                  </a:lnTo>
                  <a:lnTo>
                    <a:pt x="219" y="33"/>
                  </a:lnTo>
                  <a:lnTo>
                    <a:pt x="225" y="43"/>
                  </a:lnTo>
                  <a:lnTo>
                    <a:pt x="230" y="5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3"/>
            <p:cNvSpPr>
              <a:spLocks/>
            </p:cNvSpPr>
            <p:nvPr/>
          </p:nvSpPr>
          <p:spPr bwMode="auto">
            <a:xfrm>
              <a:off x="1274763" y="4768850"/>
              <a:ext cx="757238" cy="188913"/>
            </a:xfrm>
            <a:custGeom>
              <a:avLst/>
              <a:gdLst/>
              <a:ahLst/>
              <a:cxnLst>
                <a:cxn ang="0">
                  <a:pos x="900" y="127"/>
                </a:cxn>
                <a:cxn ang="0">
                  <a:pos x="816" y="145"/>
                </a:cxn>
                <a:cxn ang="0">
                  <a:pos x="732" y="164"/>
                </a:cxn>
                <a:cxn ang="0">
                  <a:pos x="647" y="186"/>
                </a:cxn>
                <a:cxn ang="0">
                  <a:pos x="566" y="213"/>
                </a:cxn>
                <a:cxn ang="0">
                  <a:pos x="482" y="227"/>
                </a:cxn>
                <a:cxn ang="0">
                  <a:pos x="388" y="201"/>
                </a:cxn>
                <a:cxn ang="0">
                  <a:pos x="291" y="178"/>
                </a:cxn>
                <a:cxn ang="0">
                  <a:pos x="195" y="158"/>
                </a:cxn>
                <a:cxn ang="0">
                  <a:pos x="97" y="136"/>
                </a:cxn>
                <a:cxn ang="0">
                  <a:pos x="0" y="111"/>
                </a:cxn>
                <a:cxn ang="0">
                  <a:pos x="58" y="92"/>
                </a:cxn>
                <a:cxn ang="0">
                  <a:pos x="114" y="75"/>
                </a:cxn>
                <a:cxn ang="0">
                  <a:pos x="172" y="59"/>
                </a:cxn>
                <a:cxn ang="0">
                  <a:pos x="229" y="43"/>
                </a:cxn>
                <a:cxn ang="0">
                  <a:pos x="287" y="26"/>
                </a:cxn>
                <a:cxn ang="0">
                  <a:pos x="306" y="24"/>
                </a:cxn>
                <a:cxn ang="0">
                  <a:pos x="313" y="34"/>
                </a:cxn>
                <a:cxn ang="0">
                  <a:pos x="316" y="44"/>
                </a:cxn>
                <a:cxn ang="0">
                  <a:pos x="350" y="39"/>
                </a:cxn>
                <a:cxn ang="0">
                  <a:pos x="382" y="24"/>
                </a:cxn>
                <a:cxn ang="0">
                  <a:pos x="407" y="11"/>
                </a:cxn>
                <a:cxn ang="0">
                  <a:pos x="418" y="23"/>
                </a:cxn>
                <a:cxn ang="0">
                  <a:pos x="366" y="38"/>
                </a:cxn>
                <a:cxn ang="0">
                  <a:pos x="315" y="53"/>
                </a:cxn>
                <a:cxn ang="0">
                  <a:pos x="262" y="67"/>
                </a:cxn>
                <a:cxn ang="0">
                  <a:pos x="210" y="81"/>
                </a:cxn>
                <a:cxn ang="0">
                  <a:pos x="158" y="97"/>
                </a:cxn>
                <a:cxn ang="0">
                  <a:pos x="162" y="112"/>
                </a:cxn>
                <a:cxn ang="0">
                  <a:pos x="202" y="123"/>
                </a:cxn>
                <a:cxn ang="0">
                  <a:pos x="253" y="136"/>
                </a:cxn>
                <a:cxn ang="0">
                  <a:pos x="305" y="148"/>
                </a:cxn>
                <a:cxn ang="0">
                  <a:pos x="357" y="159"/>
                </a:cxn>
                <a:cxn ang="0">
                  <a:pos x="409" y="170"/>
                </a:cxn>
                <a:cxn ang="0">
                  <a:pos x="449" y="173"/>
                </a:cxn>
                <a:cxn ang="0">
                  <a:pos x="463" y="175"/>
                </a:cxn>
                <a:cxn ang="0">
                  <a:pos x="531" y="160"/>
                </a:cxn>
                <a:cxn ang="0">
                  <a:pos x="600" y="146"/>
                </a:cxn>
                <a:cxn ang="0">
                  <a:pos x="668" y="132"/>
                </a:cxn>
                <a:cxn ang="0">
                  <a:pos x="736" y="118"/>
                </a:cxn>
                <a:cxn ang="0">
                  <a:pos x="805" y="105"/>
                </a:cxn>
                <a:cxn ang="0">
                  <a:pos x="833" y="94"/>
                </a:cxn>
                <a:cxn ang="0">
                  <a:pos x="810" y="80"/>
                </a:cxn>
                <a:cxn ang="0">
                  <a:pos x="753" y="64"/>
                </a:cxn>
                <a:cxn ang="0">
                  <a:pos x="697" y="51"/>
                </a:cxn>
                <a:cxn ang="0">
                  <a:pos x="639" y="41"/>
                </a:cxn>
                <a:cxn ang="0">
                  <a:pos x="582" y="31"/>
                </a:cxn>
                <a:cxn ang="0">
                  <a:pos x="523" y="21"/>
                </a:cxn>
                <a:cxn ang="0">
                  <a:pos x="538" y="15"/>
                </a:cxn>
                <a:cxn ang="0">
                  <a:pos x="551" y="6"/>
                </a:cxn>
                <a:cxn ang="0">
                  <a:pos x="585" y="5"/>
                </a:cxn>
                <a:cxn ang="0">
                  <a:pos x="661" y="22"/>
                </a:cxn>
                <a:cxn ang="0">
                  <a:pos x="735" y="44"/>
                </a:cxn>
                <a:cxn ang="0">
                  <a:pos x="808" y="67"/>
                </a:cxn>
                <a:cxn ang="0">
                  <a:pos x="881" y="91"/>
                </a:cxn>
                <a:cxn ang="0">
                  <a:pos x="955" y="114"/>
                </a:cxn>
              </a:cxnLst>
              <a:rect l="0" t="0" r="r" b="b"/>
              <a:pathLst>
                <a:path w="955" h="237">
                  <a:moveTo>
                    <a:pt x="955" y="114"/>
                  </a:moveTo>
                  <a:lnTo>
                    <a:pt x="927" y="121"/>
                  </a:lnTo>
                  <a:lnTo>
                    <a:pt x="900" y="127"/>
                  </a:lnTo>
                  <a:lnTo>
                    <a:pt x="872" y="134"/>
                  </a:lnTo>
                  <a:lnTo>
                    <a:pt x="844" y="140"/>
                  </a:lnTo>
                  <a:lnTo>
                    <a:pt x="816" y="145"/>
                  </a:lnTo>
                  <a:lnTo>
                    <a:pt x="788" y="151"/>
                  </a:lnTo>
                  <a:lnTo>
                    <a:pt x="759" y="157"/>
                  </a:lnTo>
                  <a:lnTo>
                    <a:pt x="732" y="164"/>
                  </a:lnTo>
                  <a:lnTo>
                    <a:pt x="703" y="171"/>
                  </a:lnTo>
                  <a:lnTo>
                    <a:pt x="675" y="178"/>
                  </a:lnTo>
                  <a:lnTo>
                    <a:pt x="647" y="186"/>
                  </a:lnTo>
                  <a:lnTo>
                    <a:pt x="620" y="194"/>
                  </a:lnTo>
                  <a:lnTo>
                    <a:pt x="592" y="204"/>
                  </a:lnTo>
                  <a:lnTo>
                    <a:pt x="566" y="213"/>
                  </a:lnTo>
                  <a:lnTo>
                    <a:pt x="539" y="225"/>
                  </a:lnTo>
                  <a:lnTo>
                    <a:pt x="513" y="237"/>
                  </a:lnTo>
                  <a:lnTo>
                    <a:pt x="482" y="227"/>
                  </a:lnTo>
                  <a:lnTo>
                    <a:pt x="450" y="218"/>
                  </a:lnTo>
                  <a:lnTo>
                    <a:pt x="419" y="209"/>
                  </a:lnTo>
                  <a:lnTo>
                    <a:pt x="388" y="201"/>
                  </a:lnTo>
                  <a:lnTo>
                    <a:pt x="356" y="193"/>
                  </a:lnTo>
                  <a:lnTo>
                    <a:pt x="324" y="186"/>
                  </a:lnTo>
                  <a:lnTo>
                    <a:pt x="291" y="178"/>
                  </a:lnTo>
                  <a:lnTo>
                    <a:pt x="259" y="171"/>
                  </a:lnTo>
                  <a:lnTo>
                    <a:pt x="227" y="164"/>
                  </a:lnTo>
                  <a:lnTo>
                    <a:pt x="195" y="158"/>
                  </a:lnTo>
                  <a:lnTo>
                    <a:pt x="161" y="150"/>
                  </a:lnTo>
                  <a:lnTo>
                    <a:pt x="129" y="143"/>
                  </a:lnTo>
                  <a:lnTo>
                    <a:pt x="97" y="136"/>
                  </a:lnTo>
                  <a:lnTo>
                    <a:pt x="65" y="128"/>
                  </a:lnTo>
                  <a:lnTo>
                    <a:pt x="32" y="120"/>
                  </a:lnTo>
                  <a:lnTo>
                    <a:pt x="0" y="111"/>
                  </a:lnTo>
                  <a:lnTo>
                    <a:pt x="20" y="104"/>
                  </a:lnTo>
                  <a:lnTo>
                    <a:pt x="38" y="98"/>
                  </a:lnTo>
                  <a:lnTo>
                    <a:pt x="58" y="92"/>
                  </a:lnTo>
                  <a:lnTo>
                    <a:pt x="76" y="87"/>
                  </a:lnTo>
                  <a:lnTo>
                    <a:pt x="96" y="81"/>
                  </a:lnTo>
                  <a:lnTo>
                    <a:pt x="114" y="75"/>
                  </a:lnTo>
                  <a:lnTo>
                    <a:pt x="134" y="70"/>
                  </a:lnTo>
                  <a:lnTo>
                    <a:pt x="152" y="65"/>
                  </a:lnTo>
                  <a:lnTo>
                    <a:pt x="172" y="59"/>
                  </a:lnTo>
                  <a:lnTo>
                    <a:pt x="190" y="54"/>
                  </a:lnTo>
                  <a:lnTo>
                    <a:pt x="210" y="49"/>
                  </a:lnTo>
                  <a:lnTo>
                    <a:pt x="229" y="43"/>
                  </a:lnTo>
                  <a:lnTo>
                    <a:pt x="248" y="37"/>
                  </a:lnTo>
                  <a:lnTo>
                    <a:pt x="267" y="31"/>
                  </a:lnTo>
                  <a:lnTo>
                    <a:pt x="287" y="26"/>
                  </a:lnTo>
                  <a:lnTo>
                    <a:pt x="306" y="19"/>
                  </a:lnTo>
                  <a:lnTo>
                    <a:pt x="305" y="21"/>
                  </a:lnTo>
                  <a:lnTo>
                    <a:pt x="306" y="24"/>
                  </a:lnTo>
                  <a:lnTo>
                    <a:pt x="309" y="28"/>
                  </a:lnTo>
                  <a:lnTo>
                    <a:pt x="310" y="31"/>
                  </a:lnTo>
                  <a:lnTo>
                    <a:pt x="313" y="34"/>
                  </a:lnTo>
                  <a:lnTo>
                    <a:pt x="315" y="36"/>
                  </a:lnTo>
                  <a:lnTo>
                    <a:pt x="313" y="41"/>
                  </a:lnTo>
                  <a:lnTo>
                    <a:pt x="316" y="44"/>
                  </a:lnTo>
                  <a:lnTo>
                    <a:pt x="327" y="44"/>
                  </a:lnTo>
                  <a:lnTo>
                    <a:pt x="339" y="42"/>
                  </a:lnTo>
                  <a:lnTo>
                    <a:pt x="350" y="39"/>
                  </a:lnTo>
                  <a:lnTo>
                    <a:pt x="362" y="35"/>
                  </a:lnTo>
                  <a:lnTo>
                    <a:pt x="372" y="30"/>
                  </a:lnTo>
                  <a:lnTo>
                    <a:pt x="382" y="24"/>
                  </a:lnTo>
                  <a:lnTo>
                    <a:pt x="394" y="20"/>
                  </a:lnTo>
                  <a:lnTo>
                    <a:pt x="404" y="14"/>
                  </a:lnTo>
                  <a:lnTo>
                    <a:pt x="407" y="11"/>
                  </a:lnTo>
                  <a:lnTo>
                    <a:pt x="440" y="11"/>
                  </a:lnTo>
                  <a:lnTo>
                    <a:pt x="435" y="19"/>
                  </a:lnTo>
                  <a:lnTo>
                    <a:pt x="418" y="23"/>
                  </a:lnTo>
                  <a:lnTo>
                    <a:pt x="401" y="29"/>
                  </a:lnTo>
                  <a:lnTo>
                    <a:pt x="384" y="34"/>
                  </a:lnTo>
                  <a:lnTo>
                    <a:pt x="366" y="38"/>
                  </a:lnTo>
                  <a:lnTo>
                    <a:pt x="349" y="43"/>
                  </a:lnTo>
                  <a:lnTo>
                    <a:pt x="332" y="47"/>
                  </a:lnTo>
                  <a:lnTo>
                    <a:pt x="315" y="53"/>
                  </a:lnTo>
                  <a:lnTo>
                    <a:pt x="297" y="58"/>
                  </a:lnTo>
                  <a:lnTo>
                    <a:pt x="279" y="62"/>
                  </a:lnTo>
                  <a:lnTo>
                    <a:pt x="262" y="67"/>
                  </a:lnTo>
                  <a:lnTo>
                    <a:pt x="244" y="72"/>
                  </a:lnTo>
                  <a:lnTo>
                    <a:pt x="227" y="76"/>
                  </a:lnTo>
                  <a:lnTo>
                    <a:pt x="210" y="81"/>
                  </a:lnTo>
                  <a:lnTo>
                    <a:pt x="192" y="87"/>
                  </a:lnTo>
                  <a:lnTo>
                    <a:pt x="175" y="91"/>
                  </a:lnTo>
                  <a:lnTo>
                    <a:pt x="158" y="97"/>
                  </a:lnTo>
                  <a:lnTo>
                    <a:pt x="153" y="104"/>
                  </a:lnTo>
                  <a:lnTo>
                    <a:pt x="157" y="108"/>
                  </a:lnTo>
                  <a:lnTo>
                    <a:pt x="162" y="112"/>
                  </a:lnTo>
                  <a:lnTo>
                    <a:pt x="167" y="115"/>
                  </a:lnTo>
                  <a:lnTo>
                    <a:pt x="184" y="119"/>
                  </a:lnTo>
                  <a:lnTo>
                    <a:pt x="202" y="123"/>
                  </a:lnTo>
                  <a:lnTo>
                    <a:pt x="219" y="128"/>
                  </a:lnTo>
                  <a:lnTo>
                    <a:pt x="236" y="132"/>
                  </a:lnTo>
                  <a:lnTo>
                    <a:pt x="253" y="136"/>
                  </a:lnTo>
                  <a:lnTo>
                    <a:pt x="271" y="140"/>
                  </a:lnTo>
                  <a:lnTo>
                    <a:pt x="288" y="144"/>
                  </a:lnTo>
                  <a:lnTo>
                    <a:pt x="305" y="148"/>
                  </a:lnTo>
                  <a:lnTo>
                    <a:pt x="323" y="152"/>
                  </a:lnTo>
                  <a:lnTo>
                    <a:pt x="340" y="156"/>
                  </a:lnTo>
                  <a:lnTo>
                    <a:pt x="357" y="159"/>
                  </a:lnTo>
                  <a:lnTo>
                    <a:pt x="374" y="163"/>
                  </a:lnTo>
                  <a:lnTo>
                    <a:pt x="392" y="166"/>
                  </a:lnTo>
                  <a:lnTo>
                    <a:pt x="409" y="170"/>
                  </a:lnTo>
                  <a:lnTo>
                    <a:pt x="427" y="172"/>
                  </a:lnTo>
                  <a:lnTo>
                    <a:pt x="445" y="174"/>
                  </a:lnTo>
                  <a:lnTo>
                    <a:pt x="449" y="173"/>
                  </a:lnTo>
                  <a:lnTo>
                    <a:pt x="454" y="174"/>
                  </a:lnTo>
                  <a:lnTo>
                    <a:pt x="459" y="176"/>
                  </a:lnTo>
                  <a:lnTo>
                    <a:pt x="463" y="175"/>
                  </a:lnTo>
                  <a:lnTo>
                    <a:pt x="486" y="171"/>
                  </a:lnTo>
                  <a:lnTo>
                    <a:pt x="509" y="165"/>
                  </a:lnTo>
                  <a:lnTo>
                    <a:pt x="531" y="160"/>
                  </a:lnTo>
                  <a:lnTo>
                    <a:pt x="554" y="156"/>
                  </a:lnTo>
                  <a:lnTo>
                    <a:pt x="577" y="151"/>
                  </a:lnTo>
                  <a:lnTo>
                    <a:pt x="600" y="146"/>
                  </a:lnTo>
                  <a:lnTo>
                    <a:pt x="622" y="141"/>
                  </a:lnTo>
                  <a:lnTo>
                    <a:pt x="645" y="136"/>
                  </a:lnTo>
                  <a:lnTo>
                    <a:pt x="668" y="132"/>
                  </a:lnTo>
                  <a:lnTo>
                    <a:pt x="691" y="127"/>
                  </a:lnTo>
                  <a:lnTo>
                    <a:pt x="713" y="122"/>
                  </a:lnTo>
                  <a:lnTo>
                    <a:pt x="736" y="118"/>
                  </a:lnTo>
                  <a:lnTo>
                    <a:pt x="759" y="113"/>
                  </a:lnTo>
                  <a:lnTo>
                    <a:pt x="782" y="110"/>
                  </a:lnTo>
                  <a:lnTo>
                    <a:pt x="805" y="105"/>
                  </a:lnTo>
                  <a:lnTo>
                    <a:pt x="828" y="100"/>
                  </a:lnTo>
                  <a:lnTo>
                    <a:pt x="832" y="98"/>
                  </a:lnTo>
                  <a:lnTo>
                    <a:pt x="833" y="94"/>
                  </a:lnTo>
                  <a:lnTo>
                    <a:pt x="831" y="90"/>
                  </a:lnTo>
                  <a:lnTo>
                    <a:pt x="828" y="87"/>
                  </a:lnTo>
                  <a:lnTo>
                    <a:pt x="810" y="80"/>
                  </a:lnTo>
                  <a:lnTo>
                    <a:pt x="791" y="74"/>
                  </a:lnTo>
                  <a:lnTo>
                    <a:pt x="773" y="68"/>
                  </a:lnTo>
                  <a:lnTo>
                    <a:pt x="753" y="64"/>
                  </a:lnTo>
                  <a:lnTo>
                    <a:pt x="735" y="59"/>
                  </a:lnTo>
                  <a:lnTo>
                    <a:pt x="717" y="54"/>
                  </a:lnTo>
                  <a:lnTo>
                    <a:pt x="697" y="51"/>
                  </a:lnTo>
                  <a:lnTo>
                    <a:pt x="677" y="46"/>
                  </a:lnTo>
                  <a:lnTo>
                    <a:pt x="659" y="44"/>
                  </a:lnTo>
                  <a:lnTo>
                    <a:pt x="639" y="41"/>
                  </a:lnTo>
                  <a:lnTo>
                    <a:pt x="620" y="37"/>
                  </a:lnTo>
                  <a:lnTo>
                    <a:pt x="600" y="34"/>
                  </a:lnTo>
                  <a:lnTo>
                    <a:pt x="582" y="31"/>
                  </a:lnTo>
                  <a:lnTo>
                    <a:pt x="562" y="28"/>
                  </a:lnTo>
                  <a:lnTo>
                    <a:pt x="543" y="24"/>
                  </a:lnTo>
                  <a:lnTo>
                    <a:pt x="523" y="21"/>
                  </a:lnTo>
                  <a:lnTo>
                    <a:pt x="528" y="20"/>
                  </a:lnTo>
                  <a:lnTo>
                    <a:pt x="533" y="17"/>
                  </a:lnTo>
                  <a:lnTo>
                    <a:pt x="538" y="15"/>
                  </a:lnTo>
                  <a:lnTo>
                    <a:pt x="543" y="12"/>
                  </a:lnTo>
                  <a:lnTo>
                    <a:pt x="547" y="9"/>
                  </a:lnTo>
                  <a:lnTo>
                    <a:pt x="551" y="6"/>
                  </a:lnTo>
                  <a:lnTo>
                    <a:pt x="555" y="4"/>
                  </a:lnTo>
                  <a:lnTo>
                    <a:pt x="560" y="0"/>
                  </a:lnTo>
                  <a:lnTo>
                    <a:pt x="585" y="5"/>
                  </a:lnTo>
                  <a:lnTo>
                    <a:pt x="611" y="11"/>
                  </a:lnTo>
                  <a:lnTo>
                    <a:pt x="636" y="16"/>
                  </a:lnTo>
                  <a:lnTo>
                    <a:pt x="661" y="22"/>
                  </a:lnTo>
                  <a:lnTo>
                    <a:pt x="685" y="29"/>
                  </a:lnTo>
                  <a:lnTo>
                    <a:pt x="711" y="36"/>
                  </a:lnTo>
                  <a:lnTo>
                    <a:pt x="735" y="44"/>
                  </a:lnTo>
                  <a:lnTo>
                    <a:pt x="759" y="52"/>
                  </a:lnTo>
                  <a:lnTo>
                    <a:pt x="783" y="59"/>
                  </a:lnTo>
                  <a:lnTo>
                    <a:pt x="808" y="67"/>
                  </a:lnTo>
                  <a:lnTo>
                    <a:pt x="832" y="75"/>
                  </a:lnTo>
                  <a:lnTo>
                    <a:pt x="857" y="83"/>
                  </a:lnTo>
                  <a:lnTo>
                    <a:pt x="881" y="91"/>
                  </a:lnTo>
                  <a:lnTo>
                    <a:pt x="905" y="99"/>
                  </a:lnTo>
                  <a:lnTo>
                    <a:pt x="931" y="107"/>
                  </a:lnTo>
                  <a:lnTo>
                    <a:pt x="95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4"/>
            <p:cNvSpPr>
              <a:spLocks/>
            </p:cNvSpPr>
            <p:nvPr/>
          </p:nvSpPr>
          <p:spPr bwMode="auto">
            <a:xfrm>
              <a:off x="1425575" y="4791075"/>
              <a:ext cx="488950" cy="106363"/>
            </a:xfrm>
            <a:custGeom>
              <a:avLst/>
              <a:gdLst/>
              <a:ahLst/>
              <a:cxnLst>
                <a:cxn ang="0">
                  <a:pos x="594" y="66"/>
                </a:cxn>
                <a:cxn ang="0">
                  <a:pos x="551" y="75"/>
                </a:cxn>
                <a:cxn ang="0">
                  <a:pos x="507" y="84"/>
                </a:cxn>
                <a:cxn ang="0">
                  <a:pos x="464" y="94"/>
                </a:cxn>
                <a:cxn ang="0">
                  <a:pos x="421" y="104"/>
                </a:cxn>
                <a:cxn ang="0">
                  <a:pos x="377" y="113"/>
                </a:cxn>
                <a:cxn ang="0">
                  <a:pos x="333" y="122"/>
                </a:cxn>
                <a:cxn ang="0">
                  <a:pos x="288" y="130"/>
                </a:cxn>
                <a:cxn ang="0">
                  <a:pos x="250" y="131"/>
                </a:cxn>
                <a:cxn ang="0">
                  <a:pos x="217" y="123"/>
                </a:cxn>
                <a:cxn ang="0">
                  <a:pos x="183" y="116"/>
                </a:cxn>
                <a:cxn ang="0">
                  <a:pos x="150" y="108"/>
                </a:cxn>
                <a:cxn ang="0">
                  <a:pos x="116" y="101"/>
                </a:cxn>
                <a:cxn ang="0">
                  <a:pos x="83" y="93"/>
                </a:cxn>
                <a:cxn ang="0">
                  <a:pos x="50" y="85"/>
                </a:cxn>
                <a:cxn ang="0">
                  <a:pos x="16" y="77"/>
                </a:cxn>
                <a:cxn ang="0">
                  <a:pos x="15" y="69"/>
                </a:cxn>
                <a:cxn ang="0">
                  <a:pos x="45" y="62"/>
                </a:cxn>
                <a:cxn ang="0">
                  <a:pos x="75" y="54"/>
                </a:cxn>
                <a:cxn ang="0">
                  <a:pos x="105" y="46"/>
                </a:cxn>
                <a:cxn ang="0">
                  <a:pos x="134" y="38"/>
                </a:cxn>
                <a:cxn ang="0">
                  <a:pos x="164" y="30"/>
                </a:cxn>
                <a:cxn ang="0">
                  <a:pos x="192" y="21"/>
                </a:cxn>
                <a:cxn ang="0">
                  <a:pos x="221" y="13"/>
                </a:cxn>
                <a:cxn ang="0">
                  <a:pos x="242" y="13"/>
                </a:cxn>
                <a:cxn ang="0">
                  <a:pos x="257" y="13"/>
                </a:cxn>
                <a:cxn ang="0">
                  <a:pos x="273" y="8"/>
                </a:cxn>
                <a:cxn ang="0">
                  <a:pos x="289" y="2"/>
                </a:cxn>
                <a:cxn ang="0">
                  <a:pos x="317" y="2"/>
                </a:cxn>
                <a:cxn ang="0">
                  <a:pos x="356" y="9"/>
                </a:cxn>
                <a:cxn ang="0">
                  <a:pos x="396" y="15"/>
                </a:cxn>
                <a:cxn ang="0">
                  <a:pos x="437" y="23"/>
                </a:cxn>
                <a:cxn ang="0">
                  <a:pos x="477" y="30"/>
                </a:cxn>
                <a:cxn ang="0">
                  <a:pos x="516" y="38"/>
                </a:cxn>
                <a:cxn ang="0">
                  <a:pos x="556" y="47"/>
                </a:cxn>
                <a:cxn ang="0">
                  <a:pos x="597" y="56"/>
                </a:cxn>
              </a:cxnLst>
              <a:rect l="0" t="0" r="r" b="b"/>
              <a:pathLst>
                <a:path w="616" h="135">
                  <a:moveTo>
                    <a:pt x="616" y="61"/>
                  </a:moveTo>
                  <a:lnTo>
                    <a:pt x="594" y="66"/>
                  </a:lnTo>
                  <a:lnTo>
                    <a:pt x="573" y="70"/>
                  </a:lnTo>
                  <a:lnTo>
                    <a:pt x="551" y="75"/>
                  </a:lnTo>
                  <a:lnTo>
                    <a:pt x="529" y="79"/>
                  </a:lnTo>
                  <a:lnTo>
                    <a:pt x="507" y="84"/>
                  </a:lnTo>
                  <a:lnTo>
                    <a:pt x="486" y="89"/>
                  </a:lnTo>
                  <a:lnTo>
                    <a:pt x="464" y="94"/>
                  </a:lnTo>
                  <a:lnTo>
                    <a:pt x="442" y="99"/>
                  </a:lnTo>
                  <a:lnTo>
                    <a:pt x="421" y="104"/>
                  </a:lnTo>
                  <a:lnTo>
                    <a:pt x="399" y="108"/>
                  </a:lnTo>
                  <a:lnTo>
                    <a:pt x="377" y="113"/>
                  </a:lnTo>
                  <a:lnTo>
                    <a:pt x="355" y="117"/>
                  </a:lnTo>
                  <a:lnTo>
                    <a:pt x="333" y="122"/>
                  </a:lnTo>
                  <a:lnTo>
                    <a:pt x="310" y="127"/>
                  </a:lnTo>
                  <a:lnTo>
                    <a:pt x="288" y="130"/>
                  </a:lnTo>
                  <a:lnTo>
                    <a:pt x="266" y="135"/>
                  </a:lnTo>
                  <a:lnTo>
                    <a:pt x="250" y="131"/>
                  </a:lnTo>
                  <a:lnTo>
                    <a:pt x="233" y="128"/>
                  </a:lnTo>
                  <a:lnTo>
                    <a:pt x="217" y="123"/>
                  </a:lnTo>
                  <a:lnTo>
                    <a:pt x="199" y="120"/>
                  </a:lnTo>
                  <a:lnTo>
                    <a:pt x="183" y="116"/>
                  </a:lnTo>
                  <a:lnTo>
                    <a:pt x="166" y="113"/>
                  </a:lnTo>
                  <a:lnTo>
                    <a:pt x="150" y="108"/>
                  </a:lnTo>
                  <a:lnTo>
                    <a:pt x="134" y="105"/>
                  </a:lnTo>
                  <a:lnTo>
                    <a:pt x="116" y="101"/>
                  </a:lnTo>
                  <a:lnTo>
                    <a:pt x="100" y="97"/>
                  </a:lnTo>
                  <a:lnTo>
                    <a:pt x="83" y="93"/>
                  </a:lnTo>
                  <a:lnTo>
                    <a:pt x="67" y="89"/>
                  </a:lnTo>
                  <a:lnTo>
                    <a:pt x="50" y="85"/>
                  </a:lnTo>
                  <a:lnTo>
                    <a:pt x="34" y="80"/>
                  </a:lnTo>
                  <a:lnTo>
                    <a:pt x="16" y="77"/>
                  </a:lnTo>
                  <a:lnTo>
                    <a:pt x="0" y="72"/>
                  </a:lnTo>
                  <a:lnTo>
                    <a:pt x="15" y="69"/>
                  </a:lnTo>
                  <a:lnTo>
                    <a:pt x="30" y="66"/>
                  </a:lnTo>
                  <a:lnTo>
                    <a:pt x="45" y="62"/>
                  </a:lnTo>
                  <a:lnTo>
                    <a:pt x="60" y="57"/>
                  </a:lnTo>
                  <a:lnTo>
                    <a:pt x="75" y="54"/>
                  </a:lnTo>
                  <a:lnTo>
                    <a:pt x="90" y="51"/>
                  </a:lnTo>
                  <a:lnTo>
                    <a:pt x="105" y="46"/>
                  </a:lnTo>
                  <a:lnTo>
                    <a:pt x="120" y="41"/>
                  </a:lnTo>
                  <a:lnTo>
                    <a:pt x="134" y="38"/>
                  </a:lnTo>
                  <a:lnTo>
                    <a:pt x="149" y="33"/>
                  </a:lnTo>
                  <a:lnTo>
                    <a:pt x="164" y="30"/>
                  </a:lnTo>
                  <a:lnTo>
                    <a:pt x="179" y="25"/>
                  </a:lnTo>
                  <a:lnTo>
                    <a:pt x="192" y="21"/>
                  </a:lnTo>
                  <a:lnTo>
                    <a:pt x="207" y="16"/>
                  </a:lnTo>
                  <a:lnTo>
                    <a:pt x="221" y="13"/>
                  </a:lnTo>
                  <a:lnTo>
                    <a:pt x="236" y="8"/>
                  </a:lnTo>
                  <a:lnTo>
                    <a:pt x="242" y="13"/>
                  </a:lnTo>
                  <a:lnTo>
                    <a:pt x="249" y="14"/>
                  </a:lnTo>
                  <a:lnTo>
                    <a:pt x="257" y="13"/>
                  </a:lnTo>
                  <a:lnTo>
                    <a:pt x="265" y="10"/>
                  </a:lnTo>
                  <a:lnTo>
                    <a:pt x="273" y="8"/>
                  </a:lnTo>
                  <a:lnTo>
                    <a:pt x="281" y="4"/>
                  </a:lnTo>
                  <a:lnTo>
                    <a:pt x="289" y="2"/>
                  </a:lnTo>
                  <a:lnTo>
                    <a:pt x="297" y="0"/>
                  </a:lnTo>
                  <a:lnTo>
                    <a:pt x="317" y="2"/>
                  </a:lnTo>
                  <a:lnTo>
                    <a:pt x="336" y="6"/>
                  </a:lnTo>
                  <a:lnTo>
                    <a:pt x="356" y="9"/>
                  </a:lnTo>
                  <a:lnTo>
                    <a:pt x="377" y="13"/>
                  </a:lnTo>
                  <a:lnTo>
                    <a:pt x="396" y="15"/>
                  </a:lnTo>
                  <a:lnTo>
                    <a:pt x="416" y="18"/>
                  </a:lnTo>
                  <a:lnTo>
                    <a:pt x="437" y="23"/>
                  </a:lnTo>
                  <a:lnTo>
                    <a:pt x="456" y="26"/>
                  </a:lnTo>
                  <a:lnTo>
                    <a:pt x="477" y="30"/>
                  </a:lnTo>
                  <a:lnTo>
                    <a:pt x="497" y="34"/>
                  </a:lnTo>
                  <a:lnTo>
                    <a:pt x="516" y="38"/>
                  </a:lnTo>
                  <a:lnTo>
                    <a:pt x="537" y="42"/>
                  </a:lnTo>
                  <a:lnTo>
                    <a:pt x="556" y="47"/>
                  </a:lnTo>
                  <a:lnTo>
                    <a:pt x="576" y="52"/>
                  </a:lnTo>
                  <a:lnTo>
                    <a:pt x="597" y="56"/>
                  </a:lnTo>
                  <a:lnTo>
                    <a:pt x="6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5"/>
            <p:cNvSpPr>
              <a:spLocks/>
            </p:cNvSpPr>
            <p:nvPr/>
          </p:nvSpPr>
          <p:spPr bwMode="auto">
            <a:xfrm>
              <a:off x="1271588" y="4867275"/>
              <a:ext cx="409575" cy="312738"/>
            </a:xfrm>
            <a:custGeom>
              <a:avLst/>
              <a:gdLst/>
              <a:ahLst/>
              <a:cxnLst>
                <a:cxn ang="0">
                  <a:pos x="515" y="129"/>
                </a:cxn>
                <a:cxn ang="0">
                  <a:pos x="509" y="196"/>
                </a:cxn>
                <a:cxn ang="0">
                  <a:pos x="507" y="262"/>
                </a:cxn>
                <a:cxn ang="0">
                  <a:pos x="502" y="329"/>
                </a:cxn>
                <a:cxn ang="0">
                  <a:pos x="494" y="396"/>
                </a:cxn>
                <a:cxn ang="0">
                  <a:pos x="466" y="389"/>
                </a:cxn>
                <a:cxn ang="0">
                  <a:pos x="440" y="382"/>
                </a:cxn>
                <a:cxn ang="0">
                  <a:pos x="412" y="374"/>
                </a:cxn>
                <a:cxn ang="0">
                  <a:pos x="386" y="367"/>
                </a:cxn>
                <a:cxn ang="0">
                  <a:pos x="358" y="359"/>
                </a:cxn>
                <a:cxn ang="0">
                  <a:pos x="332" y="352"/>
                </a:cxn>
                <a:cxn ang="0">
                  <a:pos x="304" y="344"/>
                </a:cxn>
                <a:cxn ang="0">
                  <a:pos x="277" y="336"/>
                </a:cxn>
                <a:cxn ang="0">
                  <a:pos x="250" y="328"/>
                </a:cxn>
                <a:cxn ang="0">
                  <a:pos x="223" y="320"/>
                </a:cxn>
                <a:cxn ang="0">
                  <a:pos x="197" y="311"/>
                </a:cxn>
                <a:cxn ang="0">
                  <a:pos x="170" y="303"/>
                </a:cxn>
                <a:cxn ang="0">
                  <a:pos x="144" y="294"/>
                </a:cxn>
                <a:cxn ang="0">
                  <a:pos x="117" y="286"/>
                </a:cxn>
                <a:cxn ang="0">
                  <a:pos x="91" y="277"/>
                </a:cxn>
                <a:cxn ang="0">
                  <a:pos x="64" y="268"/>
                </a:cxn>
                <a:cxn ang="0">
                  <a:pos x="55" y="234"/>
                </a:cxn>
                <a:cxn ang="0">
                  <a:pos x="48" y="201"/>
                </a:cxn>
                <a:cxn ang="0">
                  <a:pos x="41" y="167"/>
                </a:cxn>
                <a:cxn ang="0">
                  <a:pos x="34" y="134"/>
                </a:cxn>
                <a:cxn ang="0">
                  <a:pos x="27" y="101"/>
                </a:cxn>
                <a:cxn ang="0">
                  <a:pos x="19" y="67"/>
                </a:cxn>
                <a:cxn ang="0">
                  <a:pos x="10" y="34"/>
                </a:cxn>
                <a:cxn ang="0">
                  <a:pos x="0" y="0"/>
                </a:cxn>
                <a:cxn ang="0">
                  <a:pos x="32" y="10"/>
                </a:cxn>
                <a:cxn ang="0">
                  <a:pos x="64" y="18"/>
                </a:cxn>
                <a:cxn ang="0">
                  <a:pos x="97" y="26"/>
                </a:cxn>
                <a:cxn ang="0">
                  <a:pos x="129" y="34"/>
                </a:cxn>
                <a:cxn ang="0">
                  <a:pos x="161" y="41"/>
                </a:cxn>
                <a:cxn ang="0">
                  <a:pos x="193" y="48"/>
                </a:cxn>
                <a:cxn ang="0">
                  <a:pos x="227" y="55"/>
                </a:cxn>
                <a:cxn ang="0">
                  <a:pos x="259" y="62"/>
                </a:cxn>
                <a:cxn ang="0">
                  <a:pos x="291" y="70"/>
                </a:cxn>
                <a:cxn ang="0">
                  <a:pos x="323" y="76"/>
                </a:cxn>
                <a:cxn ang="0">
                  <a:pos x="357" y="85"/>
                </a:cxn>
                <a:cxn ang="0">
                  <a:pos x="389" y="91"/>
                </a:cxn>
                <a:cxn ang="0">
                  <a:pos x="420" y="101"/>
                </a:cxn>
                <a:cxn ang="0">
                  <a:pos x="452" y="110"/>
                </a:cxn>
                <a:cxn ang="0">
                  <a:pos x="484" y="119"/>
                </a:cxn>
                <a:cxn ang="0">
                  <a:pos x="515" y="129"/>
                </a:cxn>
              </a:cxnLst>
              <a:rect l="0" t="0" r="r" b="b"/>
              <a:pathLst>
                <a:path w="515" h="396">
                  <a:moveTo>
                    <a:pt x="515" y="129"/>
                  </a:moveTo>
                  <a:lnTo>
                    <a:pt x="509" y="196"/>
                  </a:lnTo>
                  <a:lnTo>
                    <a:pt x="507" y="262"/>
                  </a:lnTo>
                  <a:lnTo>
                    <a:pt x="502" y="329"/>
                  </a:lnTo>
                  <a:lnTo>
                    <a:pt x="494" y="396"/>
                  </a:lnTo>
                  <a:lnTo>
                    <a:pt x="466" y="389"/>
                  </a:lnTo>
                  <a:lnTo>
                    <a:pt x="440" y="382"/>
                  </a:lnTo>
                  <a:lnTo>
                    <a:pt x="412" y="374"/>
                  </a:lnTo>
                  <a:lnTo>
                    <a:pt x="386" y="367"/>
                  </a:lnTo>
                  <a:lnTo>
                    <a:pt x="358" y="359"/>
                  </a:lnTo>
                  <a:lnTo>
                    <a:pt x="332" y="352"/>
                  </a:lnTo>
                  <a:lnTo>
                    <a:pt x="304" y="344"/>
                  </a:lnTo>
                  <a:lnTo>
                    <a:pt x="277" y="336"/>
                  </a:lnTo>
                  <a:lnTo>
                    <a:pt x="250" y="328"/>
                  </a:lnTo>
                  <a:lnTo>
                    <a:pt x="223" y="320"/>
                  </a:lnTo>
                  <a:lnTo>
                    <a:pt x="197" y="311"/>
                  </a:lnTo>
                  <a:lnTo>
                    <a:pt x="170" y="303"/>
                  </a:lnTo>
                  <a:lnTo>
                    <a:pt x="144" y="294"/>
                  </a:lnTo>
                  <a:lnTo>
                    <a:pt x="117" y="286"/>
                  </a:lnTo>
                  <a:lnTo>
                    <a:pt x="91" y="277"/>
                  </a:lnTo>
                  <a:lnTo>
                    <a:pt x="64" y="268"/>
                  </a:lnTo>
                  <a:lnTo>
                    <a:pt x="55" y="234"/>
                  </a:lnTo>
                  <a:lnTo>
                    <a:pt x="48" y="201"/>
                  </a:lnTo>
                  <a:lnTo>
                    <a:pt x="41" y="167"/>
                  </a:lnTo>
                  <a:lnTo>
                    <a:pt x="34" y="134"/>
                  </a:lnTo>
                  <a:lnTo>
                    <a:pt x="27" y="101"/>
                  </a:lnTo>
                  <a:lnTo>
                    <a:pt x="19" y="67"/>
                  </a:lnTo>
                  <a:lnTo>
                    <a:pt x="10" y="34"/>
                  </a:lnTo>
                  <a:lnTo>
                    <a:pt x="0" y="0"/>
                  </a:lnTo>
                  <a:lnTo>
                    <a:pt x="32" y="10"/>
                  </a:lnTo>
                  <a:lnTo>
                    <a:pt x="64" y="18"/>
                  </a:lnTo>
                  <a:lnTo>
                    <a:pt x="97" y="26"/>
                  </a:lnTo>
                  <a:lnTo>
                    <a:pt x="129" y="34"/>
                  </a:lnTo>
                  <a:lnTo>
                    <a:pt x="161" y="41"/>
                  </a:lnTo>
                  <a:lnTo>
                    <a:pt x="193" y="48"/>
                  </a:lnTo>
                  <a:lnTo>
                    <a:pt x="227" y="55"/>
                  </a:lnTo>
                  <a:lnTo>
                    <a:pt x="259" y="62"/>
                  </a:lnTo>
                  <a:lnTo>
                    <a:pt x="291" y="70"/>
                  </a:lnTo>
                  <a:lnTo>
                    <a:pt x="323" y="76"/>
                  </a:lnTo>
                  <a:lnTo>
                    <a:pt x="357" y="85"/>
                  </a:lnTo>
                  <a:lnTo>
                    <a:pt x="389" y="91"/>
                  </a:lnTo>
                  <a:lnTo>
                    <a:pt x="420" y="101"/>
                  </a:lnTo>
                  <a:lnTo>
                    <a:pt x="452" y="110"/>
                  </a:lnTo>
                  <a:lnTo>
                    <a:pt x="484" y="119"/>
                  </a:lnTo>
                  <a:lnTo>
                    <a:pt x="515" y="1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6"/>
            <p:cNvSpPr>
              <a:spLocks/>
            </p:cNvSpPr>
            <p:nvPr/>
          </p:nvSpPr>
          <p:spPr bwMode="auto">
            <a:xfrm>
              <a:off x="1677988" y="4868863"/>
              <a:ext cx="360363" cy="307975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448" y="31"/>
                </a:cxn>
                <a:cxn ang="0">
                  <a:pos x="441" y="63"/>
                </a:cxn>
                <a:cxn ang="0">
                  <a:pos x="434" y="95"/>
                </a:cxn>
                <a:cxn ang="0">
                  <a:pos x="427" y="128"/>
                </a:cxn>
                <a:cxn ang="0">
                  <a:pos x="419" y="161"/>
                </a:cxn>
                <a:cxn ang="0">
                  <a:pos x="411" y="193"/>
                </a:cxn>
                <a:cxn ang="0">
                  <a:pos x="402" y="226"/>
                </a:cxn>
                <a:cxn ang="0">
                  <a:pos x="393" y="257"/>
                </a:cxn>
                <a:cxn ang="0">
                  <a:pos x="370" y="269"/>
                </a:cxn>
                <a:cxn ang="0">
                  <a:pos x="348" y="281"/>
                </a:cxn>
                <a:cxn ang="0">
                  <a:pos x="324" y="292"/>
                </a:cxn>
                <a:cxn ang="0">
                  <a:pos x="301" y="303"/>
                </a:cxn>
                <a:cxn ang="0">
                  <a:pos x="276" y="312"/>
                </a:cxn>
                <a:cxn ang="0">
                  <a:pos x="252" y="321"/>
                </a:cxn>
                <a:cxn ang="0">
                  <a:pos x="228" y="329"/>
                </a:cxn>
                <a:cxn ang="0">
                  <a:pos x="203" y="337"/>
                </a:cxn>
                <a:cxn ang="0">
                  <a:pos x="177" y="345"/>
                </a:cxn>
                <a:cxn ang="0">
                  <a:pos x="153" y="352"/>
                </a:cxn>
                <a:cxn ang="0">
                  <a:pos x="128" y="358"/>
                </a:cxn>
                <a:cxn ang="0">
                  <a:pos x="103" y="365"/>
                </a:cxn>
                <a:cxn ang="0">
                  <a:pos x="76" y="371"/>
                </a:cxn>
                <a:cxn ang="0">
                  <a:pos x="51" y="376"/>
                </a:cxn>
                <a:cxn ang="0">
                  <a:pos x="25" y="382"/>
                </a:cxn>
                <a:cxn ang="0">
                  <a:pos x="0" y="388"/>
                </a:cxn>
                <a:cxn ang="0">
                  <a:pos x="9" y="320"/>
                </a:cxn>
                <a:cxn ang="0">
                  <a:pos x="13" y="252"/>
                </a:cxn>
                <a:cxn ang="0">
                  <a:pos x="16" y="183"/>
                </a:cxn>
                <a:cxn ang="0">
                  <a:pos x="22" y="114"/>
                </a:cxn>
                <a:cxn ang="0">
                  <a:pos x="48" y="103"/>
                </a:cxn>
                <a:cxn ang="0">
                  <a:pos x="75" y="94"/>
                </a:cxn>
                <a:cxn ang="0">
                  <a:pos x="101" y="85"/>
                </a:cxn>
                <a:cxn ang="0">
                  <a:pos x="128" y="77"/>
                </a:cxn>
                <a:cxn ang="0">
                  <a:pos x="154" y="69"/>
                </a:cxn>
                <a:cxn ang="0">
                  <a:pos x="181" y="62"/>
                </a:cxn>
                <a:cxn ang="0">
                  <a:pos x="209" y="55"/>
                </a:cxn>
                <a:cxn ang="0">
                  <a:pos x="235" y="48"/>
                </a:cxn>
                <a:cxn ang="0">
                  <a:pos x="263" y="41"/>
                </a:cxn>
                <a:cxn ang="0">
                  <a:pos x="289" y="35"/>
                </a:cxn>
                <a:cxn ang="0">
                  <a:pos x="317" y="29"/>
                </a:cxn>
                <a:cxn ang="0">
                  <a:pos x="344" y="23"/>
                </a:cxn>
                <a:cxn ang="0">
                  <a:pos x="372" y="17"/>
                </a:cxn>
                <a:cxn ang="0">
                  <a:pos x="400" y="11"/>
                </a:cxn>
                <a:cxn ang="0">
                  <a:pos x="427" y="6"/>
                </a:cxn>
                <a:cxn ang="0">
                  <a:pos x="455" y="0"/>
                </a:cxn>
              </a:cxnLst>
              <a:rect l="0" t="0" r="r" b="b"/>
              <a:pathLst>
                <a:path w="455" h="388">
                  <a:moveTo>
                    <a:pt x="455" y="0"/>
                  </a:moveTo>
                  <a:lnTo>
                    <a:pt x="448" y="31"/>
                  </a:lnTo>
                  <a:lnTo>
                    <a:pt x="441" y="63"/>
                  </a:lnTo>
                  <a:lnTo>
                    <a:pt x="434" y="95"/>
                  </a:lnTo>
                  <a:lnTo>
                    <a:pt x="427" y="128"/>
                  </a:lnTo>
                  <a:lnTo>
                    <a:pt x="419" y="161"/>
                  </a:lnTo>
                  <a:lnTo>
                    <a:pt x="411" y="193"/>
                  </a:lnTo>
                  <a:lnTo>
                    <a:pt x="402" y="226"/>
                  </a:lnTo>
                  <a:lnTo>
                    <a:pt x="393" y="257"/>
                  </a:lnTo>
                  <a:lnTo>
                    <a:pt x="370" y="269"/>
                  </a:lnTo>
                  <a:lnTo>
                    <a:pt x="348" y="281"/>
                  </a:lnTo>
                  <a:lnTo>
                    <a:pt x="324" y="292"/>
                  </a:lnTo>
                  <a:lnTo>
                    <a:pt x="301" y="303"/>
                  </a:lnTo>
                  <a:lnTo>
                    <a:pt x="276" y="312"/>
                  </a:lnTo>
                  <a:lnTo>
                    <a:pt x="252" y="321"/>
                  </a:lnTo>
                  <a:lnTo>
                    <a:pt x="228" y="329"/>
                  </a:lnTo>
                  <a:lnTo>
                    <a:pt x="203" y="337"/>
                  </a:lnTo>
                  <a:lnTo>
                    <a:pt x="177" y="345"/>
                  </a:lnTo>
                  <a:lnTo>
                    <a:pt x="153" y="352"/>
                  </a:lnTo>
                  <a:lnTo>
                    <a:pt x="128" y="358"/>
                  </a:lnTo>
                  <a:lnTo>
                    <a:pt x="103" y="365"/>
                  </a:lnTo>
                  <a:lnTo>
                    <a:pt x="76" y="371"/>
                  </a:lnTo>
                  <a:lnTo>
                    <a:pt x="51" y="376"/>
                  </a:lnTo>
                  <a:lnTo>
                    <a:pt x="25" y="382"/>
                  </a:lnTo>
                  <a:lnTo>
                    <a:pt x="0" y="388"/>
                  </a:lnTo>
                  <a:lnTo>
                    <a:pt x="9" y="320"/>
                  </a:lnTo>
                  <a:lnTo>
                    <a:pt x="13" y="252"/>
                  </a:lnTo>
                  <a:lnTo>
                    <a:pt x="16" y="183"/>
                  </a:lnTo>
                  <a:lnTo>
                    <a:pt x="22" y="114"/>
                  </a:lnTo>
                  <a:lnTo>
                    <a:pt x="48" y="103"/>
                  </a:lnTo>
                  <a:lnTo>
                    <a:pt x="75" y="94"/>
                  </a:lnTo>
                  <a:lnTo>
                    <a:pt x="101" y="85"/>
                  </a:lnTo>
                  <a:lnTo>
                    <a:pt x="128" y="77"/>
                  </a:lnTo>
                  <a:lnTo>
                    <a:pt x="154" y="69"/>
                  </a:lnTo>
                  <a:lnTo>
                    <a:pt x="181" y="62"/>
                  </a:lnTo>
                  <a:lnTo>
                    <a:pt x="209" y="55"/>
                  </a:lnTo>
                  <a:lnTo>
                    <a:pt x="235" y="48"/>
                  </a:lnTo>
                  <a:lnTo>
                    <a:pt x="263" y="41"/>
                  </a:lnTo>
                  <a:lnTo>
                    <a:pt x="289" y="35"/>
                  </a:lnTo>
                  <a:lnTo>
                    <a:pt x="317" y="29"/>
                  </a:lnTo>
                  <a:lnTo>
                    <a:pt x="344" y="23"/>
                  </a:lnTo>
                  <a:lnTo>
                    <a:pt x="372" y="17"/>
                  </a:lnTo>
                  <a:lnTo>
                    <a:pt x="400" y="11"/>
                  </a:lnTo>
                  <a:lnTo>
                    <a:pt x="427" y="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67"/>
            <p:cNvSpPr>
              <a:spLocks/>
            </p:cNvSpPr>
            <p:nvPr/>
          </p:nvSpPr>
          <p:spPr bwMode="auto">
            <a:xfrm>
              <a:off x="1947863" y="4906963"/>
              <a:ext cx="65088" cy="26988"/>
            </a:xfrm>
            <a:custGeom>
              <a:avLst/>
              <a:gdLst/>
              <a:ahLst/>
              <a:cxnLst>
                <a:cxn ang="0">
                  <a:pos x="83" y="8"/>
                </a:cxn>
                <a:cxn ang="0">
                  <a:pos x="79" y="14"/>
                </a:cxn>
                <a:cxn ang="0">
                  <a:pos x="70" y="16"/>
                </a:cxn>
                <a:cxn ang="0">
                  <a:pos x="62" y="20"/>
                </a:cxn>
                <a:cxn ang="0">
                  <a:pos x="53" y="23"/>
                </a:cxn>
                <a:cxn ang="0">
                  <a:pos x="44" y="25"/>
                </a:cxn>
                <a:cxn ang="0">
                  <a:pos x="36" y="29"/>
                </a:cxn>
                <a:cxn ang="0">
                  <a:pos x="26" y="31"/>
                </a:cxn>
                <a:cxn ang="0">
                  <a:pos x="16" y="34"/>
                </a:cxn>
                <a:cxn ang="0">
                  <a:pos x="7" y="35"/>
                </a:cxn>
                <a:cxn ang="0">
                  <a:pos x="3" y="32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1" y="23"/>
                </a:cxn>
                <a:cxn ang="0">
                  <a:pos x="9" y="19"/>
                </a:cxn>
                <a:cxn ang="0">
                  <a:pos x="16" y="15"/>
                </a:cxn>
                <a:cxn ang="0">
                  <a:pos x="24" y="13"/>
                </a:cxn>
                <a:cxn ang="0">
                  <a:pos x="33" y="11"/>
                </a:cxn>
                <a:cxn ang="0">
                  <a:pos x="41" y="8"/>
                </a:cxn>
                <a:cxn ang="0">
                  <a:pos x="50" y="6"/>
                </a:cxn>
                <a:cxn ang="0">
                  <a:pos x="59" y="4"/>
                </a:cxn>
                <a:cxn ang="0">
                  <a:pos x="67" y="0"/>
                </a:cxn>
                <a:cxn ang="0">
                  <a:pos x="71" y="1"/>
                </a:cxn>
                <a:cxn ang="0">
                  <a:pos x="76" y="1"/>
                </a:cxn>
                <a:cxn ang="0">
                  <a:pos x="81" y="4"/>
                </a:cxn>
                <a:cxn ang="0">
                  <a:pos x="83" y="8"/>
                </a:cxn>
              </a:cxnLst>
              <a:rect l="0" t="0" r="r" b="b"/>
              <a:pathLst>
                <a:path w="83" h="35">
                  <a:moveTo>
                    <a:pt x="83" y="8"/>
                  </a:moveTo>
                  <a:lnTo>
                    <a:pt x="79" y="14"/>
                  </a:lnTo>
                  <a:lnTo>
                    <a:pt x="70" y="16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4" y="25"/>
                  </a:lnTo>
                  <a:lnTo>
                    <a:pt x="36" y="29"/>
                  </a:lnTo>
                  <a:lnTo>
                    <a:pt x="26" y="31"/>
                  </a:lnTo>
                  <a:lnTo>
                    <a:pt x="16" y="34"/>
                  </a:lnTo>
                  <a:lnTo>
                    <a:pt x="7" y="35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9" y="19"/>
                  </a:lnTo>
                  <a:lnTo>
                    <a:pt x="16" y="15"/>
                  </a:lnTo>
                  <a:lnTo>
                    <a:pt x="24" y="13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50" y="6"/>
                  </a:lnTo>
                  <a:lnTo>
                    <a:pt x="59" y="4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6" y="1"/>
                  </a:lnTo>
                  <a:lnTo>
                    <a:pt x="81" y="4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68"/>
            <p:cNvSpPr>
              <a:spLocks/>
            </p:cNvSpPr>
            <p:nvPr/>
          </p:nvSpPr>
          <p:spPr bwMode="auto">
            <a:xfrm>
              <a:off x="1311275" y="4914900"/>
              <a:ext cx="114300" cy="31750"/>
            </a:xfrm>
            <a:custGeom>
              <a:avLst/>
              <a:gdLst/>
              <a:ahLst/>
              <a:cxnLst>
                <a:cxn ang="0">
                  <a:pos x="144" y="36"/>
                </a:cxn>
                <a:cxn ang="0">
                  <a:pos x="144" y="37"/>
                </a:cxn>
                <a:cxn ang="0">
                  <a:pos x="145" y="38"/>
                </a:cxn>
                <a:cxn ang="0">
                  <a:pos x="145" y="40"/>
                </a:cxn>
                <a:cxn ang="0">
                  <a:pos x="144" y="41"/>
                </a:cxn>
                <a:cxn ang="0">
                  <a:pos x="126" y="40"/>
                </a:cxn>
                <a:cxn ang="0">
                  <a:pos x="108" y="36"/>
                </a:cxn>
                <a:cxn ang="0">
                  <a:pos x="91" y="33"/>
                </a:cxn>
                <a:cxn ang="0">
                  <a:pos x="74" y="28"/>
                </a:cxn>
                <a:cxn ang="0">
                  <a:pos x="57" y="23"/>
                </a:cxn>
                <a:cxn ang="0">
                  <a:pos x="39" y="19"/>
                </a:cxn>
                <a:cxn ang="0">
                  <a:pos x="23" y="14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20" y="3"/>
                </a:cxn>
                <a:cxn ang="0">
                  <a:pos x="38" y="7"/>
                </a:cxn>
                <a:cxn ang="0">
                  <a:pos x="55" y="12"/>
                </a:cxn>
                <a:cxn ang="0">
                  <a:pos x="73" y="18"/>
                </a:cxn>
                <a:cxn ang="0">
                  <a:pos x="90" y="22"/>
                </a:cxn>
                <a:cxn ang="0">
                  <a:pos x="107" y="28"/>
                </a:cxn>
                <a:cxn ang="0">
                  <a:pos x="126" y="33"/>
                </a:cxn>
                <a:cxn ang="0">
                  <a:pos x="144" y="36"/>
                </a:cxn>
              </a:cxnLst>
              <a:rect l="0" t="0" r="r" b="b"/>
              <a:pathLst>
                <a:path w="145" h="41">
                  <a:moveTo>
                    <a:pt x="144" y="36"/>
                  </a:moveTo>
                  <a:lnTo>
                    <a:pt x="144" y="37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4" y="41"/>
                  </a:lnTo>
                  <a:lnTo>
                    <a:pt x="126" y="40"/>
                  </a:lnTo>
                  <a:lnTo>
                    <a:pt x="108" y="36"/>
                  </a:lnTo>
                  <a:lnTo>
                    <a:pt x="91" y="33"/>
                  </a:lnTo>
                  <a:lnTo>
                    <a:pt x="74" y="28"/>
                  </a:lnTo>
                  <a:lnTo>
                    <a:pt x="57" y="23"/>
                  </a:lnTo>
                  <a:lnTo>
                    <a:pt x="39" y="19"/>
                  </a:lnTo>
                  <a:lnTo>
                    <a:pt x="23" y="14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0"/>
                  </a:lnTo>
                  <a:lnTo>
                    <a:pt x="20" y="3"/>
                  </a:lnTo>
                  <a:lnTo>
                    <a:pt x="38" y="7"/>
                  </a:lnTo>
                  <a:lnTo>
                    <a:pt x="55" y="12"/>
                  </a:lnTo>
                  <a:lnTo>
                    <a:pt x="73" y="18"/>
                  </a:lnTo>
                  <a:lnTo>
                    <a:pt x="90" y="22"/>
                  </a:lnTo>
                  <a:lnTo>
                    <a:pt x="107" y="28"/>
                  </a:lnTo>
                  <a:lnTo>
                    <a:pt x="126" y="33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9"/>
            <p:cNvSpPr>
              <a:spLocks/>
            </p:cNvSpPr>
            <p:nvPr/>
          </p:nvSpPr>
          <p:spPr bwMode="auto">
            <a:xfrm>
              <a:off x="1317625" y="4946650"/>
              <a:ext cx="112713" cy="31750"/>
            </a:xfrm>
            <a:custGeom>
              <a:avLst/>
              <a:gdLst/>
              <a:ahLst/>
              <a:cxnLst>
                <a:cxn ang="0">
                  <a:pos x="128" y="27"/>
                </a:cxn>
                <a:cxn ang="0">
                  <a:pos x="140" y="30"/>
                </a:cxn>
                <a:cxn ang="0">
                  <a:pos x="143" y="33"/>
                </a:cxn>
                <a:cxn ang="0">
                  <a:pos x="142" y="36"/>
                </a:cxn>
                <a:cxn ang="0">
                  <a:pos x="137" y="37"/>
                </a:cxn>
                <a:cxn ang="0">
                  <a:pos x="130" y="39"/>
                </a:cxn>
                <a:cxn ang="0">
                  <a:pos x="122" y="39"/>
                </a:cxn>
                <a:cxn ang="0">
                  <a:pos x="115" y="39"/>
                </a:cxn>
                <a:cxn ang="0">
                  <a:pos x="111" y="37"/>
                </a:cxn>
                <a:cxn ang="0">
                  <a:pos x="97" y="33"/>
                </a:cxn>
                <a:cxn ang="0">
                  <a:pos x="83" y="31"/>
                </a:cxn>
                <a:cxn ang="0">
                  <a:pos x="68" y="27"/>
                </a:cxn>
                <a:cxn ang="0">
                  <a:pos x="54" y="24"/>
                </a:cxn>
                <a:cxn ang="0">
                  <a:pos x="41" y="21"/>
                </a:cxn>
                <a:cxn ang="0">
                  <a:pos x="27" y="17"/>
                </a:cxn>
                <a:cxn ang="0">
                  <a:pos x="13" y="12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32" y="7"/>
                </a:cxn>
                <a:cxn ang="0">
                  <a:pos x="49" y="10"/>
                </a:cxn>
                <a:cxn ang="0">
                  <a:pos x="65" y="14"/>
                </a:cxn>
                <a:cxn ang="0">
                  <a:pos x="80" y="17"/>
                </a:cxn>
                <a:cxn ang="0">
                  <a:pos x="96" y="21"/>
                </a:cxn>
                <a:cxn ang="0">
                  <a:pos x="112" y="24"/>
                </a:cxn>
                <a:cxn ang="0">
                  <a:pos x="128" y="27"/>
                </a:cxn>
              </a:cxnLst>
              <a:rect l="0" t="0" r="r" b="b"/>
              <a:pathLst>
                <a:path w="143" h="39">
                  <a:moveTo>
                    <a:pt x="128" y="27"/>
                  </a:moveTo>
                  <a:lnTo>
                    <a:pt x="140" y="30"/>
                  </a:lnTo>
                  <a:lnTo>
                    <a:pt x="143" y="33"/>
                  </a:lnTo>
                  <a:lnTo>
                    <a:pt x="142" y="36"/>
                  </a:lnTo>
                  <a:lnTo>
                    <a:pt x="137" y="37"/>
                  </a:lnTo>
                  <a:lnTo>
                    <a:pt x="130" y="39"/>
                  </a:lnTo>
                  <a:lnTo>
                    <a:pt x="122" y="39"/>
                  </a:lnTo>
                  <a:lnTo>
                    <a:pt x="115" y="39"/>
                  </a:lnTo>
                  <a:lnTo>
                    <a:pt x="111" y="37"/>
                  </a:lnTo>
                  <a:lnTo>
                    <a:pt x="97" y="33"/>
                  </a:lnTo>
                  <a:lnTo>
                    <a:pt x="83" y="31"/>
                  </a:lnTo>
                  <a:lnTo>
                    <a:pt x="68" y="27"/>
                  </a:lnTo>
                  <a:lnTo>
                    <a:pt x="54" y="24"/>
                  </a:lnTo>
                  <a:lnTo>
                    <a:pt x="41" y="21"/>
                  </a:lnTo>
                  <a:lnTo>
                    <a:pt x="27" y="17"/>
                  </a:lnTo>
                  <a:lnTo>
                    <a:pt x="13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2" y="7"/>
                  </a:lnTo>
                  <a:lnTo>
                    <a:pt x="49" y="10"/>
                  </a:lnTo>
                  <a:lnTo>
                    <a:pt x="65" y="14"/>
                  </a:lnTo>
                  <a:lnTo>
                    <a:pt x="80" y="17"/>
                  </a:lnTo>
                  <a:lnTo>
                    <a:pt x="96" y="21"/>
                  </a:lnTo>
                  <a:lnTo>
                    <a:pt x="112" y="24"/>
                  </a:lnTo>
                  <a:lnTo>
                    <a:pt x="1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0"/>
            <p:cNvSpPr>
              <a:spLocks/>
            </p:cNvSpPr>
            <p:nvPr/>
          </p:nvSpPr>
          <p:spPr bwMode="auto">
            <a:xfrm>
              <a:off x="1323975" y="4981575"/>
              <a:ext cx="107950" cy="31750"/>
            </a:xfrm>
            <a:custGeom>
              <a:avLst/>
              <a:gdLst/>
              <a:ahLst/>
              <a:cxnLst>
                <a:cxn ang="0">
                  <a:pos x="136" y="34"/>
                </a:cxn>
                <a:cxn ang="0">
                  <a:pos x="132" y="38"/>
                </a:cxn>
                <a:cxn ang="0">
                  <a:pos x="126" y="39"/>
                </a:cxn>
                <a:cxn ang="0">
                  <a:pos x="120" y="38"/>
                </a:cxn>
                <a:cxn ang="0">
                  <a:pos x="114" y="36"/>
                </a:cxn>
                <a:cxn ang="0">
                  <a:pos x="100" y="33"/>
                </a:cxn>
                <a:cxn ang="0">
                  <a:pos x="86" y="31"/>
                </a:cxn>
                <a:cxn ang="0">
                  <a:pos x="72" y="27"/>
                </a:cxn>
                <a:cxn ang="0">
                  <a:pos x="58" y="24"/>
                </a:cxn>
                <a:cxn ang="0">
                  <a:pos x="44" y="20"/>
                </a:cxn>
                <a:cxn ang="0">
                  <a:pos x="30" y="17"/>
                </a:cxn>
                <a:cxn ang="0">
                  <a:pos x="16" y="13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20" y="3"/>
                </a:cxn>
                <a:cxn ang="0">
                  <a:pos x="36" y="6"/>
                </a:cxn>
                <a:cxn ang="0">
                  <a:pos x="53" y="10"/>
                </a:cxn>
                <a:cxn ang="0">
                  <a:pos x="71" y="15"/>
                </a:cxn>
                <a:cxn ang="0">
                  <a:pos x="87" y="18"/>
                </a:cxn>
                <a:cxn ang="0">
                  <a:pos x="104" y="23"/>
                </a:cxn>
                <a:cxn ang="0">
                  <a:pos x="120" y="28"/>
                </a:cxn>
                <a:cxn ang="0">
                  <a:pos x="136" y="34"/>
                </a:cxn>
              </a:cxnLst>
              <a:rect l="0" t="0" r="r" b="b"/>
              <a:pathLst>
                <a:path w="136" h="39">
                  <a:moveTo>
                    <a:pt x="136" y="34"/>
                  </a:moveTo>
                  <a:lnTo>
                    <a:pt x="132" y="38"/>
                  </a:lnTo>
                  <a:lnTo>
                    <a:pt x="126" y="39"/>
                  </a:lnTo>
                  <a:lnTo>
                    <a:pt x="120" y="38"/>
                  </a:lnTo>
                  <a:lnTo>
                    <a:pt x="114" y="36"/>
                  </a:lnTo>
                  <a:lnTo>
                    <a:pt x="100" y="33"/>
                  </a:lnTo>
                  <a:lnTo>
                    <a:pt x="86" y="31"/>
                  </a:lnTo>
                  <a:lnTo>
                    <a:pt x="72" y="27"/>
                  </a:lnTo>
                  <a:lnTo>
                    <a:pt x="58" y="24"/>
                  </a:lnTo>
                  <a:lnTo>
                    <a:pt x="44" y="20"/>
                  </a:lnTo>
                  <a:lnTo>
                    <a:pt x="30" y="17"/>
                  </a:lnTo>
                  <a:lnTo>
                    <a:pt x="16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20" y="3"/>
                  </a:lnTo>
                  <a:lnTo>
                    <a:pt x="36" y="6"/>
                  </a:lnTo>
                  <a:lnTo>
                    <a:pt x="53" y="10"/>
                  </a:lnTo>
                  <a:lnTo>
                    <a:pt x="71" y="15"/>
                  </a:lnTo>
                  <a:lnTo>
                    <a:pt x="87" y="18"/>
                  </a:lnTo>
                  <a:lnTo>
                    <a:pt x="104" y="23"/>
                  </a:lnTo>
                  <a:lnTo>
                    <a:pt x="120" y="28"/>
                  </a:lnTo>
                  <a:lnTo>
                    <a:pt x="13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71"/>
            <p:cNvSpPr>
              <a:spLocks/>
            </p:cNvSpPr>
            <p:nvPr/>
          </p:nvSpPr>
          <p:spPr bwMode="auto">
            <a:xfrm>
              <a:off x="1328738" y="5014913"/>
              <a:ext cx="111125" cy="33338"/>
            </a:xfrm>
            <a:custGeom>
              <a:avLst/>
              <a:gdLst/>
              <a:ahLst/>
              <a:cxnLst>
                <a:cxn ang="0">
                  <a:pos x="142" y="38"/>
                </a:cxn>
                <a:cxn ang="0">
                  <a:pos x="142" y="43"/>
                </a:cxn>
                <a:cxn ang="0">
                  <a:pos x="123" y="40"/>
                </a:cxn>
                <a:cxn ang="0">
                  <a:pos x="106" y="38"/>
                </a:cxn>
                <a:cxn ang="0">
                  <a:pos x="88" y="35"/>
                </a:cxn>
                <a:cxn ang="0">
                  <a:pos x="70" y="31"/>
                </a:cxn>
                <a:cxn ang="0">
                  <a:pos x="53" y="27"/>
                </a:cxn>
                <a:cxn ang="0">
                  <a:pos x="36" y="21"/>
                </a:cxn>
                <a:cxn ang="0">
                  <a:pos x="18" y="16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1" y="5"/>
                </a:cxn>
                <a:cxn ang="0">
                  <a:pos x="38" y="9"/>
                </a:cxn>
                <a:cxn ang="0">
                  <a:pos x="55" y="14"/>
                </a:cxn>
                <a:cxn ang="0">
                  <a:pos x="73" y="18"/>
                </a:cxn>
                <a:cxn ang="0">
                  <a:pos x="90" y="23"/>
                </a:cxn>
                <a:cxn ang="0">
                  <a:pos x="107" y="28"/>
                </a:cxn>
                <a:cxn ang="0">
                  <a:pos x="124" y="32"/>
                </a:cxn>
                <a:cxn ang="0">
                  <a:pos x="142" y="38"/>
                </a:cxn>
              </a:cxnLst>
              <a:rect l="0" t="0" r="r" b="b"/>
              <a:pathLst>
                <a:path w="142" h="43">
                  <a:moveTo>
                    <a:pt x="142" y="38"/>
                  </a:moveTo>
                  <a:lnTo>
                    <a:pt x="142" y="43"/>
                  </a:lnTo>
                  <a:lnTo>
                    <a:pt x="123" y="40"/>
                  </a:lnTo>
                  <a:lnTo>
                    <a:pt x="106" y="38"/>
                  </a:lnTo>
                  <a:lnTo>
                    <a:pt x="88" y="35"/>
                  </a:lnTo>
                  <a:lnTo>
                    <a:pt x="70" y="31"/>
                  </a:lnTo>
                  <a:lnTo>
                    <a:pt x="53" y="27"/>
                  </a:lnTo>
                  <a:lnTo>
                    <a:pt x="36" y="21"/>
                  </a:lnTo>
                  <a:lnTo>
                    <a:pt x="18" y="1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21" y="5"/>
                  </a:lnTo>
                  <a:lnTo>
                    <a:pt x="38" y="9"/>
                  </a:lnTo>
                  <a:lnTo>
                    <a:pt x="55" y="14"/>
                  </a:lnTo>
                  <a:lnTo>
                    <a:pt x="73" y="18"/>
                  </a:lnTo>
                  <a:lnTo>
                    <a:pt x="90" y="23"/>
                  </a:lnTo>
                  <a:lnTo>
                    <a:pt x="107" y="28"/>
                  </a:lnTo>
                  <a:lnTo>
                    <a:pt x="124" y="32"/>
                  </a:lnTo>
                  <a:lnTo>
                    <a:pt x="14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2"/>
            <p:cNvSpPr>
              <a:spLocks/>
            </p:cNvSpPr>
            <p:nvPr/>
          </p:nvSpPr>
          <p:spPr bwMode="auto">
            <a:xfrm>
              <a:off x="2225675" y="3960813"/>
              <a:ext cx="15875" cy="38100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0" y="35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1" y="48"/>
                </a:cxn>
                <a:cxn ang="0">
                  <a:pos x="16" y="46"/>
                </a:cxn>
                <a:cxn ang="0">
                  <a:pos x="21" y="40"/>
                </a:cxn>
              </a:cxnLst>
              <a:rect l="0" t="0" r="r" b="b"/>
              <a:pathLst>
                <a:path w="21" h="48">
                  <a:moveTo>
                    <a:pt x="21" y="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1" y="44"/>
                  </a:lnTo>
                  <a:lnTo>
                    <a:pt x="5" y="48"/>
                  </a:lnTo>
                  <a:lnTo>
                    <a:pt x="11" y="48"/>
                  </a:lnTo>
                  <a:lnTo>
                    <a:pt x="16" y="46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C47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3"/>
            <p:cNvSpPr>
              <a:spLocks/>
            </p:cNvSpPr>
            <p:nvPr/>
          </p:nvSpPr>
          <p:spPr bwMode="auto">
            <a:xfrm>
              <a:off x="2162175" y="4078288"/>
              <a:ext cx="31750" cy="46038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8" y="23"/>
                </a:cxn>
                <a:cxn ang="0">
                  <a:pos x="12" y="40"/>
                </a:cxn>
                <a:cxn ang="0">
                  <a:pos x="16" y="50"/>
                </a:cxn>
                <a:cxn ang="0">
                  <a:pos x="19" y="55"/>
                </a:cxn>
                <a:cxn ang="0">
                  <a:pos x="25" y="56"/>
                </a:cxn>
                <a:cxn ang="0">
                  <a:pos x="33" y="50"/>
                </a:cxn>
                <a:cxn ang="0">
                  <a:pos x="40" y="31"/>
                </a:cxn>
              </a:cxnLst>
              <a:rect l="0" t="0" r="r" b="b"/>
              <a:pathLst>
                <a:path w="40" h="56">
                  <a:moveTo>
                    <a:pt x="40" y="31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8" y="23"/>
                  </a:lnTo>
                  <a:lnTo>
                    <a:pt x="12" y="40"/>
                  </a:lnTo>
                  <a:lnTo>
                    <a:pt x="16" y="50"/>
                  </a:lnTo>
                  <a:lnTo>
                    <a:pt x="19" y="55"/>
                  </a:lnTo>
                  <a:lnTo>
                    <a:pt x="25" y="56"/>
                  </a:lnTo>
                  <a:lnTo>
                    <a:pt x="33" y="50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4"/>
            <p:cNvSpPr>
              <a:spLocks/>
            </p:cNvSpPr>
            <p:nvPr/>
          </p:nvSpPr>
          <p:spPr bwMode="auto">
            <a:xfrm>
              <a:off x="2174875" y="3929063"/>
              <a:ext cx="33338" cy="15875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5" y="19"/>
                </a:cxn>
                <a:cxn ang="0">
                  <a:pos x="12" y="16"/>
                </a:cxn>
                <a:cxn ang="0">
                  <a:pos x="20" y="14"/>
                </a:cxn>
                <a:cxn ang="0">
                  <a:pos x="27" y="11"/>
                </a:cxn>
                <a:cxn ang="0">
                  <a:pos x="32" y="10"/>
                </a:cxn>
                <a:cxn ang="0">
                  <a:pos x="37" y="8"/>
                </a:cxn>
                <a:cxn ang="0">
                  <a:pos x="40" y="7"/>
                </a:cxn>
                <a:cxn ang="0">
                  <a:pos x="41" y="5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4" y="3"/>
                </a:cxn>
                <a:cxn ang="0">
                  <a:pos x="17" y="4"/>
                </a:cxn>
                <a:cxn ang="0">
                  <a:pos x="11" y="7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2" y="20"/>
                </a:cxn>
              </a:cxnLst>
              <a:rect l="0" t="0" r="r" b="b"/>
              <a:pathLst>
                <a:path w="41" h="20">
                  <a:moveTo>
                    <a:pt x="2" y="20"/>
                  </a:moveTo>
                  <a:lnTo>
                    <a:pt x="5" y="19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7" y="11"/>
                  </a:lnTo>
                  <a:lnTo>
                    <a:pt x="32" y="10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5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75"/>
            <p:cNvSpPr>
              <a:spLocks/>
            </p:cNvSpPr>
            <p:nvPr/>
          </p:nvSpPr>
          <p:spPr bwMode="auto">
            <a:xfrm>
              <a:off x="2235200" y="3987800"/>
              <a:ext cx="19050" cy="12700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10"/>
                </a:cxn>
                <a:cxn ang="0">
                  <a:pos x="16" y="13"/>
                </a:cxn>
                <a:cxn ang="0">
                  <a:pos x="9" y="15"/>
                </a:cxn>
                <a:cxn ang="0">
                  <a:pos x="3" y="17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0" y="3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4" y="5"/>
                </a:cxn>
              </a:cxnLst>
              <a:rect l="0" t="0" r="r" b="b"/>
              <a:pathLst>
                <a:path w="24" h="17">
                  <a:moveTo>
                    <a:pt x="24" y="5"/>
                  </a:moveTo>
                  <a:lnTo>
                    <a:pt x="20" y="10"/>
                  </a:lnTo>
                  <a:lnTo>
                    <a:pt x="16" y="13"/>
                  </a:lnTo>
                  <a:lnTo>
                    <a:pt x="9" y="15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4" y="5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45"/>
          <p:cNvGrpSpPr/>
          <p:nvPr userDrawn="1"/>
        </p:nvGrpSpPr>
        <p:grpSpPr>
          <a:xfrm rot="21432836">
            <a:off x="5320" y="-62012"/>
            <a:ext cx="9148502" cy="7274509"/>
            <a:chOff x="3430588" y="1187450"/>
            <a:chExt cx="4606925" cy="4394200"/>
          </a:xfrm>
        </p:grpSpPr>
        <p:sp>
          <p:nvSpPr>
            <p:cNvPr id="16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1"/>
            <p:cNvSpPr>
              <a:spLocks/>
            </p:cNvSpPr>
            <p:nvPr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04" name="Group 103"/>
          <p:cNvGrpSpPr/>
          <p:nvPr userDrawn="1"/>
        </p:nvGrpSpPr>
        <p:grpSpPr>
          <a:xfrm>
            <a:off x="-992250" y="357139"/>
            <a:ext cx="3778332" cy="7117322"/>
            <a:chOff x="542925" y="831850"/>
            <a:chExt cx="2386013" cy="4589463"/>
          </a:xfrm>
        </p:grpSpPr>
        <p:sp>
          <p:nvSpPr>
            <p:cNvPr id="10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42925" y="831850"/>
              <a:ext cx="2386013" cy="458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857250" y="5132388"/>
              <a:ext cx="1954213" cy="233363"/>
            </a:xfrm>
            <a:custGeom>
              <a:avLst/>
              <a:gdLst>
                <a:gd name="T0" fmla="*/ 1228 w 1231"/>
                <a:gd name="T1" fmla="*/ 82 h 147"/>
                <a:gd name="T2" fmla="*/ 1203 w 1231"/>
                <a:gd name="T3" fmla="*/ 96 h 147"/>
                <a:gd name="T4" fmla="*/ 1157 w 1231"/>
                <a:gd name="T5" fmla="*/ 109 h 147"/>
                <a:gd name="T6" fmla="*/ 1090 w 1231"/>
                <a:gd name="T7" fmla="*/ 121 h 147"/>
                <a:gd name="T8" fmla="*/ 1007 w 1231"/>
                <a:gd name="T9" fmla="*/ 131 h 147"/>
                <a:gd name="T10" fmla="*/ 908 w 1231"/>
                <a:gd name="T11" fmla="*/ 138 h 147"/>
                <a:gd name="T12" fmla="*/ 799 w 1231"/>
                <a:gd name="T13" fmla="*/ 144 h 147"/>
                <a:gd name="T14" fmla="*/ 679 w 1231"/>
                <a:gd name="T15" fmla="*/ 147 h 147"/>
                <a:gd name="T16" fmla="*/ 554 w 1231"/>
                <a:gd name="T17" fmla="*/ 147 h 147"/>
                <a:gd name="T18" fmla="*/ 433 w 1231"/>
                <a:gd name="T19" fmla="*/ 144 h 147"/>
                <a:gd name="T20" fmla="*/ 322 w 1231"/>
                <a:gd name="T21" fmla="*/ 138 h 147"/>
                <a:gd name="T22" fmla="*/ 224 w 1231"/>
                <a:gd name="T23" fmla="*/ 131 h 147"/>
                <a:gd name="T24" fmla="*/ 141 w 1231"/>
                <a:gd name="T25" fmla="*/ 121 h 147"/>
                <a:gd name="T26" fmla="*/ 74 w 1231"/>
                <a:gd name="T27" fmla="*/ 109 h 147"/>
                <a:gd name="T28" fmla="*/ 27 w 1231"/>
                <a:gd name="T29" fmla="*/ 96 h 147"/>
                <a:gd name="T30" fmla="*/ 3 w 1231"/>
                <a:gd name="T31" fmla="*/ 82 h 147"/>
                <a:gd name="T32" fmla="*/ 3 w 1231"/>
                <a:gd name="T33" fmla="*/ 67 h 147"/>
                <a:gd name="T34" fmla="*/ 27 w 1231"/>
                <a:gd name="T35" fmla="*/ 53 h 147"/>
                <a:gd name="T36" fmla="*/ 74 w 1231"/>
                <a:gd name="T37" fmla="*/ 40 h 147"/>
                <a:gd name="T38" fmla="*/ 141 w 1231"/>
                <a:gd name="T39" fmla="*/ 28 h 147"/>
                <a:gd name="T40" fmla="*/ 224 w 1231"/>
                <a:gd name="T41" fmla="*/ 18 h 147"/>
                <a:gd name="T42" fmla="*/ 322 w 1231"/>
                <a:gd name="T43" fmla="*/ 9 h 147"/>
                <a:gd name="T44" fmla="*/ 433 w 1231"/>
                <a:gd name="T45" fmla="*/ 3 h 147"/>
                <a:gd name="T46" fmla="*/ 554 w 1231"/>
                <a:gd name="T47" fmla="*/ 0 h 147"/>
                <a:gd name="T48" fmla="*/ 679 w 1231"/>
                <a:gd name="T49" fmla="*/ 0 h 147"/>
                <a:gd name="T50" fmla="*/ 799 w 1231"/>
                <a:gd name="T51" fmla="*/ 3 h 147"/>
                <a:gd name="T52" fmla="*/ 908 w 1231"/>
                <a:gd name="T53" fmla="*/ 9 h 147"/>
                <a:gd name="T54" fmla="*/ 1007 w 1231"/>
                <a:gd name="T55" fmla="*/ 18 h 147"/>
                <a:gd name="T56" fmla="*/ 1090 w 1231"/>
                <a:gd name="T57" fmla="*/ 28 h 147"/>
                <a:gd name="T58" fmla="*/ 1157 w 1231"/>
                <a:gd name="T59" fmla="*/ 40 h 147"/>
                <a:gd name="T60" fmla="*/ 1203 w 1231"/>
                <a:gd name="T61" fmla="*/ 53 h 147"/>
                <a:gd name="T62" fmla="*/ 1228 w 1231"/>
                <a:gd name="T63" fmla="*/ 6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1" h="147">
                  <a:moveTo>
                    <a:pt x="1231" y="74"/>
                  </a:moveTo>
                  <a:lnTo>
                    <a:pt x="1228" y="82"/>
                  </a:lnTo>
                  <a:lnTo>
                    <a:pt x="1218" y="89"/>
                  </a:lnTo>
                  <a:lnTo>
                    <a:pt x="1203" y="96"/>
                  </a:lnTo>
                  <a:lnTo>
                    <a:pt x="1183" y="104"/>
                  </a:lnTo>
                  <a:lnTo>
                    <a:pt x="1157" y="109"/>
                  </a:lnTo>
                  <a:lnTo>
                    <a:pt x="1126" y="115"/>
                  </a:lnTo>
                  <a:lnTo>
                    <a:pt x="1090" y="121"/>
                  </a:lnTo>
                  <a:lnTo>
                    <a:pt x="1051" y="125"/>
                  </a:lnTo>
                  <a:lnTo>
                    <a:pt x="1007" y="131"/>
                  </a:lnTo>
                  <a:lnTo>
                    <a:pt x="959" y="135"/>
                  </a:lnTo>
                  <a:lnTo>
                    <a:pt x="908" y="138"/>
                  </a:lnTo>
                  <a:lnTo>
                    <a:pt x="854" y="141"/>
                  </a:lnTo>
                  <a:lnTo>
                    <a:pt x="799" y="144"/>
                  </a:lnTo>
                  <a:lnTo>
                    <a:pt x="740" y="146"/>
                  </a:lnTo>
                  <a:lnTo>
                    <a:pt x="679" y="147"/>
                  </a:lnTo>
                  <a:lnTo>
                    <a:pt x="616" y="147"/>
                  </a:lnTo>
                  <a:lnTo>
                    <a:pt x="554" y="147"/>
                  </a:lnTo>
                  <a:lnTo>
                    <a:pt x="492" y="146"/>
                  </a:lnTo>
                  <a:lnTo>
                    <a:pt x="433" y="144"/>
                  </a:lnTo>
                  <a:lnTo>
                    <a:pt x="376" y="141"/>
                  </a:lnTo>
                  <a:lnTo>
                    <a:pt x="322" y="138"/>
                  </a:lnTo>
                  <a:lnTo>
                    <a:pt x="272" y="135"/>
                  </a:lnTo>
                  <a:lnTo>
                    <a:pt x="224" y="131"/>
                  </a:lnTo>
                  <a:lnTo>
                    <a:pt x="180" y="125"/>
                  </a:lnTo>
                  <a:lnTo>
                    <a:pt x="141" y="121"/>
                  </a:lnTo>
                  <a:lnTo>
                    <a:pt x="104" y="115"/>
                  </a:lnTo>
                  <a:lnTo>
                    <a:pt x="74" y="109"/>
                  </a:lnTo>
                  <a:lnTo>
                    <a:pt x="48" y="104"/>
                  </a:lnTo>
                  <a:lnTo>
                    <a:pt x="27" y="96"/>
                  </a:lnTo>
                  <a:lnTo>
                    <a:pt x="13" y="89"/>
                  </a:lnTo>
                  <a:lnTo>
                    <a:pt x="3" y="82"/>
                  </a:lnTo>
                  <a:lnTo>
                    <a:pt x="0" y="74"/>
                  </a:lnTo>
                  <a:lnTo>
                    <a:pt x="3" y="67"/>
                  </a:lnTo>
                  <a:lnTo>
                    <a:pt x="13" y="60"/>
                  </a:lnTo>
                  <a:lnTo>
                    <a:pt x="27" y="53"/>
                  </a:lnTo>
                  <a:lnTo>
                    <a:pt x="48" y="45"/>
                  </a:lnTo>
                  <a:lnTo>
                    <a:pt x="74" y="40"/>
                  </a:lnTo>
                  <a:lnTo>
                    <a:pt x="104" y="34"/>
                  </a:lnTo>
                  <a:lnTo>
                    <a:pt x="141" y="28"/>
                  </a:lnTo>
                  <a:lnTo>
                    <a:pt x="180" y="22"/>
                  </a:lnTo>
                  <a:lnTo>
                    <a:pt x="224" y="18"/>
                  </a:lnTo>
                  <a:lnTo>
                    <a:pt x="272" y="13"/>
                  </a:lnTo>
                  <a:lnTo>
                    <a:pt x="322" y="9"/>
                  </a:lnTo>
                  <a:lnTo>
                    <a:pt x="376" y="6"/>
                  </a:lnTo>
                  <a:lnTo>
                    <a:pt x="433" y="3"/>
                  </a:lnTo>
                  <a:lnTo>
                    <a:pt x="492" y="2"/>
                  </a:lnTo>
                  <a:lnTo>
                    <a:pt x="554" y="0"/>
                  </a:lnTo>
                  <a:lnTo>
                    <a:pt x="616" y="0"/>
                  </a:lnTo>
                  <a:lnTo>
                    <a:pt x="679" y="0"/>
                  </a:lnTo>
                  <a:lnTo>
                    <a:pt x="740" y="2"/>
                  </a:lnTo>
                  <a:lnTo>
                    <a:pt x="799" y="3"/>
                  </a:lnTo>
                  <a:lnTo>
                    <a:pt x="854" y="6"/>
                  </a:lnTo>
                  <a:lnTo>
                    <a:pt x="908" y="9"/>
                  </a:lnTo>
                  <a:lnTo>
                    <a:pt x="959" y="13"/>
                  </a:lnTo>
                  <a:lnTo>
                    <a:pt x="1007" y="18"/>
                  </a:lnTo>
                  <a:lnTo>
                    <a:pt x="1051" y="22"/>
                  </a:lnTo>
                  <a:lnTo>
                    <a:pt x="1090" y="28"/>
                  </a:lnTo>
                  <a:lnTo>
                    <a:pt x="1126" y="34"/>
                  </a:lnTo>
                  <a:lnTo>
                    <a:pt x="1157" y="40"/>
                  </a:lnTo>
                  <a:lnTo>
                    <a:pt x="1183" y="45"/>
                  </a:lnTo>
                  <a:lnTo>
                    <a:pt x="1203" y="53"/>
                  </a:lnTo>
                  <a:lnTo>
                    <a:pt x="1218" y="60"/>
                  </a:lnTo>
                  <a:lnTo>
                    <a:pt x="1228" y="67"/>
                  </a:lnTo>
                  <a:lnTo>
                    <a:pt x="1231" y="7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1152525" y="857250"/>
              <a:ext cx="1323975" cy="4548188"/>
            </a:xfrm>
            <a:custGeom>
              <a:avLst/>
              <a:gdLst>
                <a:gd name="T0" fmla="*/ 413 w 834"/>
                <a:gd name="T1" fmla="*/ 13 h 2865"/>
                <a:gd name="T2" fmla="*/ 461 w 834"/>
                <a:gd name="T3" fmla="*/ 134 h 2865"/>
                <a:gd name="T4" fmla="*/ 532 w 834"/>
                <a:gd name="T5" fmla="*/ 176 h 2865"/>
                <a:gd name="T6" fmla="*/ 535 w 834"/>
                <a:gd name="T7" fmla="*/ 212 h 2865"/>
                <a:gd name="T8" fmla="*/ 445 w 834"/>
                <a:gd name="T9" fmla="*/ 219 h 2865"/>
                <a:gd name="T10" fmla="*/ 430 w 834"/>
                <a:gd name="T11" fmla="*/ 334 h 2865"/>
                <a:gd name="T12" fmla="*/ 410 w 834"/>
                <a:gd name="T13" fmla="*/ 420 h 2865"/>
                <a:gd name="T14" fmla="*/ 447 w 834"/>
                <a:gd name="T15" fmla="*/ 435 h 2865"/>
                <a:gd name="T16" fmla="*/ 488 w 834"/>
                <a:gd name="T17" fmla="*/ 440 h 2865"/>
                <a:gd name="T18" fmla="*/ 638 w 834"/>
                <a:gd name="T19" fmla="*/ 501 h 2865"/>
                <a:gd name="T20" fmla="*/ 724 w 834"/>
                <a:gd name="T21" fmla="*/ 562 h 2865"/>
                <a:gd name="T22" fmla="*/ 773 w 834"/>
                <a:gd name="T23" fmla="*/ 656 h 2865"/>
                <a:gd name="T24" fmla="*/ 796 w 834"/>
                <a:gd name="T25" fmla="*/ 785 h 2865"/>
                <a:gd name="T26" fmla="*/ 830 w 834"/>
                <a:gd name="T27" fmla="*/ 1135 h 2865"/>
                <a:gd name="T28" fmla="*/ 775 w 834"/>
                <a:gd name="T29" fmla="*/ 1408 h 2865"/>
                <a:gd name="T30" fmla="*/ 745 w 834"/>
                <a:gd name="T31" fmla="*/ 1528 h 2865"/>
                <a:gd name="T32" fmla="*/ 708 w 834"/>
                <a:gd name="T33" fmla="*/ 1599 h 2865"/>
                <a:gd name="T34" fmla="*/ 655 w 834"/>
                <a:gd name="T35" fmla="*/ 1638 h 2865"/>
                <a:gd name="T36" fmla="*/ 623 w 834"/>
                <a:gd name="T37" fmla="*/ 1679 h 2865"/>
                <a:gd name="T38" fmla="*/ 604 w 834"/>
                <a:gd name="T39" fmla="*/ 1984 h 2865"/>
                <a:gd name="T40" fmla="*/ 651 w 834"/>
                <a:gd name="T41" fmla="*/ 2423 h 2865"/>
                <a:gd name="T42" fmla="*/ 644 w 834"/>
                <a:gd name="T43" fmla="*/ 2683 h 2865"/>
                <a:gd name="T44" fmla="*/ 628 w 834"/>
                <a:gd name="T45" fmla="*/ 2721 h 2865"/>
                <a:gd name="T46" fmla="*/ 657 w 834"/>
                <a:gd name="T47" fmla="*/ 2797 h 2865"/>
                <a:gd name="T48" fmla="*/ 639 w 834"/>
                <a:gd name="T49" fmla="*/ 2858 h 2865"/>
                <a:gd name="T50" fmla="*/ 522 w 834"/>
                <a:gd name="T51" fmla="*/ 2852 h 2865"/>
                <a:gd name="T52" fmla="*/ 488 w 834"/>
                <a:gd name="T53" fmla="*/ 2722 h 2865"/>
                <a:gd name="T54" fmla="*/ 445 w 834"/>
                <a:gd name="T55" fmla="*/ 2685 h 2865"/>
                <a:gd name="T56" fmla="*/ 430 w 834"/>
                <a:gd name="T57" fmla="*/ 2257 h 2865"/>
                <a:gd name="T58" fmla="*/ 382 w 834"/>
                <a:gd name="T59" fmla="*/ 1859 h 2865"/>
                <a:gd name="T60" fmla="*/ 338 w 834"/>
                <a:gd name="T61" fmla="*/ 2001 h 2865"/>
                <a:gd name="T62" fmla="*/ 296 w 834"/>
                <a:gd name="T63" fmla="*/ 2437 h 2865"/>
                <a:gd name="T64" fmla="*/ 293 w 834"/>
                <a:gd name="T65" fmla="*/ 2667 h 2865"/>
                <a:gd name="T66" fmla="*/ 283 w 834"/>
                <a:gd name="T67" fmla="*/ 2756 h 2865"/>
                <a:gd name="T68" fmla="*/ 244 w 834"/>
                <a:gd name="T69" fmla="*/ 2817 h 2865"/>
                <a:gd name="T70" fmla="*/ 200 w 834"/>
                <a:gd name="T71" fmla="*/ 2821 h 2865"/>
                <a:gd name="T72" fmla="*/ 122 w 834"/>
                <a:gd name="T73" fmla="*/ 2826 h 2865"/>
                <a:gd name="T74" fmla="*/ 10 w 834"/>
                <a:gd name="T75" fmla="*/ 2802 h 2865"/>
                <a:gd name="T76" fmla="*/ 58 w 834"/>
                <a:gd name="T77" fmla="*/ 2751 h 2865"/>
                <a:gd name="T78" fmla="*/ 116 w 834"/>
                <a:gd name="T79" fmla="*/ 2696 h 2865"/>
                <a:gd name="T80" fmla="*/ 101 w 834"/>
                <a:gd name="T81" fmla="*/ 2235 h 2865"/>
                <a:gd name="T82" fmla="*/ 100 w 834"/>
                <a:gd name="T83" fmla="*/ 1933 h 2865"/>
                <a:gd name="T84" fmla="*/ 43 w 834"/>
                <a:gd name="T85" fmla="*/ 1385 h 2865"/>
                <a:gd name="T86" fmla="*/ 3 w 834"/>
                <a:gd name="T87" fmla="*/ 1013 h 2865"/>
                <a:gd name="T88" fmla="*/ 14 w 834"/>
                <a:gd name="T89" fmla="*/ 626 h 2865"/>
                <a:gd name="T90" fmla="*/ 94 w 834"/>
                <a:gd name="T91" fmla="*/ 507 h 2865"/>
                <a:gd name="T92" fmla="*/ 215 w 834"/>
                <a:gd name="T93" fmla="*/ 430 h 2865"/>
                <a:gd name="T94" fmla="*/ 224 w 834"/>
                <a:gd name="T95" fmla="*/ 372 h 2865"/>
                <a:gd name="T96" fmla="*/ 181 w 834"/>
                <a:gd name="T97" fmla="*/ 262 h 2865"/>
                <a:gd name="T98" fmla="*/ 196 w 834"/>
                <a:gd name="T99" fmla="*/ 203 h 2865"/>
                <a:gd name="T100" fmla="*/ 110 w 834"/>
                <a:gd name="T101" fmla="*/ 185 h 2865"/>
                <a:gd name="T102" fmla="*/ 75 w 834"/>
                <a:gd name="T103" fmla="*/ 161 h 2865"/>
                <a:gd name="T104" fmla="*/ 170 w 834"/>
                <a:gd name="T105" fmla="*/ 153 h 2865"/>
                <a:gd name="T106" fmla="*/ 221 w 834"/>
                <a:gd name="T107" fmla="*/ 73 h 2865"/>
                <a:gd name="T108" fmla="*/ 295 w 834"/>
                <a:gd name="T109" fmla="*/ 0 h 2865"/>
                <a:gd name="T110" fmla="*/ 359 w 834"/>
                <a:gd name="T111" fmla="*/ 17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4" h="2865">
                  <a:moveTo>
                    <a:pt x="359" y="17"/>
                  </a:moveTo>
                  <a:lnTo>
                    <a:pt x="369" y="19"/>
                  </a:lnTo>
                  <a:lnTo>
                    <a:pt x="379" y="17"/>
                  </a:lnTo>
                  <a:lnTo>
                    <a:pt x="391" y="16"/>
                  </a:lnTo>
                  <a:lnTo>
                    <a:pt x="402" y="15"/>
                  </a:lnTo>
                  <a:lnTo>
                    <a:pt x="413" y="13"/>
                  </a:lnTo>
                  <a:lnTo>
                    <a:pt x="423" y="15"/>
                  </a:lnTo>
                  <a:lnTo>
                    <a:pt x="433" y="19"/>
                  </a:lnTo>
                  <a:lnTo>
                    <a:pt x="442" y="26"/>
                  </a:lnTo>
                  <a:lnTo>
                    <a:pt x="452" y="61"/>
                  </a:lnTo>
                  <a:lnTo>
                    <a:pt x="459" y="97"/>
                  </a:lnTo>
                  <a:lnTo>
                    <a:pt x="461" y="134"/>
                  </a:lnTo>
                  <a:lnTo>
                    <a:pt x="458" y="170"/>
                  </a:lnTo>
                  <a:lnTo>
                    <a:pt x="472" y="172"/>
                  </a:lnTo>
                  <a:lnTo>
                    <a:pt x="487" y="172"/>
                  </a:lnTo>
                  <a:lnTo>
                    <a:pt x="501" y="173"/>
                  </a:lnTo>
                  <a:lnTo>
                    <a:pt x="517" y="174"/>
                  </a:lnTo>
                  <a:lnTo>
                    <a:pt x="532" y="176"/>
                  </a:lnTo>
                  <a:lnTo>
                    <a:pt x="546" y="180"/>
                  </a:lnTo>
                  <a:lnTo>
                    <a:pt x="559" y="185"/>
                  </a:lnTo>
                  <a:lnTo>
                    <a:pt x="572" y="190"/>
                  </a:lnTo>
                  <a:lnTo>
                    <a:pt x="564" y="201"/>
                  </a:lnTo>
                  <a:lnTo>
                    <a:pt x="551" y="208"/>
                  </a:lnTo>
                  <a:lnTo>
                    <a:pt x="535" y="212"/>
                  </a:lnTo>
                  <a:lnTo>
                    <a:pt x="517" y="214"/>
                  </a:lnTo>
                  <a:lnTo>
                    <a:pt x="498" y="214"/>
                  </a:lnTo>
                  <a:lnTo>
                    <a:pt x="479" y="214"/>
                  </a:lnTo>
                  <a:lnTo>
                    <a:pt x="462" y="212"/>
                  </a:lnTo>
                  <a:lnTo>
                    <a:pt x="445" y="212"/>
                  </a:lnTo>
                  <a:lnTo>
                    <a:pt x="445" y="219"/>
                  </a:lnTo>
                  <a:lnTo>
                    <a:pt x="446" y="225"/>
                  </a:lnTo>
                  <a:lnTo>
                    <a:pt x="447" y="230"/>
                  </a:lnTo>
                  <a:lnTo>
                    <a:pt x="452" y="235"/>
                  </a:lnTo>
                  <a:lnTo>
                    <a:pt x="445" y="267"/>
                  </a:lnTo>
                  <a:lnTo>
                    <a:pt x="437" y="301"/>
                  </a:lnTo>
                  <a:lnTo>
                    <a:pt x="430" y="334"/>
                  </a:lnTo>
                  <a:lnTo>
                    <a:pt x="417" y="368"/>
                  </a:lnTo>
                  <a:lnTo>
                    <a:pt x="398" y="400"/>
                  </a:lnTo>
                  <a:lnTo>
                    <a:pt x="402" y="404"/>
                  </a:lnTo>
                  <a:lnTo>
                    <a:pt x="405" y="410"/>
                  </a:lnTo>
                  <a:lnTo>
                    <a:pt x="407" y="414"/>
                  </a:lnTo>
                  <a:lnTo>
                    <a:pt x="410" y="420"/>
                  </a:lnTo>
                  <a:lnTo>
                    <a:pt x="415" y="423"/>
                  </a:lnTo>
                  <a:lnTo>
                    <a:pt x="423" y="426"/>
                  </a:lnTo>
                  <a:lnTo>
                    <a:pt x="429" y="427"/>
                  </a:lnTo>
                  <a:lnTo>
                    <a:pt x="434" y="430"/>
                  </a:lnTo>
                  <a:lnTo>
                    <a:pt x="442" y="433"/>
                  </a:lnTo>
                  <a:lnTo>
                    <a:pt x="447" y="435"/>
                  </a:lnTo>
                  <a:lnTo>
                    <a:pt x="453" y="437"/>
                  </a:lnTo>
                  <a:lnTo>
                    <a:pt x="459" y="440"/>
                  </a:lnTo>
                  <a:lnTo>
                    <a:pt x="466" y="437"/>
                  </a:lnTo>
                  <a:lnTo>
                    <a:pt x="474" y="437"/>
                  </a:lnTo>
                  <a:lnTo>
                    <a:pt x="481" y="439"/>
                  </a:lnTo>
                  <a:lnTo>
                    <a:pt x="488" y="440"/>
                  </a:lnTo>
                  <a:lnTo>
                    <a:pt x="514" y="448"/>
                  </a:lnTo>
                  <a:lnTo>
                    <a:pt x="540" y="456"/>
                  </a:lnTo>
                  <a:lnTo>
                    <a:pt x="565" y="467"/>
                  </a:lnTo>
                  <a:lnTo>
                    <a:pt x="590" y="478"/>
                  </a:lnTo>
                  <a:lnTo>
                    <a:pt x="615" y="490"/>
                  </a:lnTo>
                  <a:lnTo>
                    <a:pt x="638" y="501"/>
                  </a:lnTo>
                  <a:lnTo>
                    <a:pt x="661" y="515"/>
                  </a:lnTo>
                  <a:lnTo>
                    <a:pt x="684" y="529"/>
                  </a:lnTo>
                  <a:lnTo>
                    <a:pt x="696" y="536"/>
                  </a:lnTo>
                  <a:lnTo>
                    <a:pt x="706" y="545"/>
                  </a:lnTo>
                  <a:lnTo>
                    <a:pt x="715" y="554"/>
                  </a:lnTo>
                  <a:lnTo>
                    <a:pt x="724" y="562"/>
                  </a:lnTo>
                  <a:lnTo>
                    <a:pt x="732" y="573"/>
                  </a:lnTo>
                  <a:lnTo>
                    <a:pt x="740" y="581"/>
                  </a:lnTo>
                  <a:lnTo>
                    <a:pt x="747" y="593"/>
                  </a:lnTo>
                  <a:lnTo>
                    <a:pt x="754" y="603"/>
                  </a:lnTo>
                  <a:lnTo>
                    <a:pt x="764" y="629"/>
                  </a:lnTo>
                  <a:lnTo>
                    <a:pt x="773" y="656"/>
                  </a:lnTo>
                  <a:lnTo>
                    <a:pt x="779" y="682"/>
                  </a:lnTo>
                  <a:lnTo>
                    <a:pt x="782" y="708"/>
                  </a:lnTo>
                  <a:lnTo>
                    <a:pt x="786" y="727"/>
                  </a:lnTo>
                  <a:lnTo>
                    <a:pt x="789" y="746"/>
                  </a:lnTo>
                  <a:lnTo>
                    <a:pt x="792" y="766"/>
                  </a:lnTo>
                  <a:lnTo>
                    <a:pt x="796" y="785"/>
                  </a:lnTo>
                  <a:lnTo>
                    <a:pt x="812" y="843"/>
                  </a:lnTo>
                  <a:lnTo>
                    <a:pt x="824" y="901"/>
                  </a:lnTo>
                  <a:lnTo>
                    <a:pt x="831" y="959"/>
                  </a:lnTo>
                  <a:lnTo>
                    <a:pt x="834" y="1017"/>
                  </a:lnTo>
                  <a:lnTo>
                    <a:pt x="834" y="1077"/>
                  </a:lnTo>
                  <a:lnTo>
                    <a:pt x="830" y="1135"/>
                  </a:lnTo>
                  <a:lnTo>
                    <a:pt x="821" y="1193"/>
                  </a:lnTo>
                  <a:lnTo>
                    <a:pt x="809" y="1251"/>
                  </a:lnTo>
                  <a:lnTo>
                    <a:pt x="802" y="1291"/>
                  </a:lnTo>
                  <a:lnTo>
                    <a:pt x="795" y="1330"/>
                  </a:lnTo>
                  <a:lnTo>
                    <a:pt x="785" y="1369"/>
                  </a:lnTo>
                  <a:lnTo>
                    <a:pt x="775" y="1408"/>
                  </a:lnTo>
                  <a:lnTo>
                    <a:pt x="766" y="1424"/>
                  </a:lnTo>
                  <a:lnTo>
                    <a:pt x="760" y="1440"/>
                  </a:lnTo>
                  <a:lnTo>
                    <a:pt x="753" y="1456"/>
                  </a:lnTo>
                  <a:lnTo>
                    <a:pt x="745" y="1472"/>
                  </a:lnTo>
                  <a:lnTo>
                    <a:pt x="745" y="1500"/>
                  </a:lnTo>
                  <a:lnTo>
                    <a:pt x="745" y="1528"/>
                  </a:lnTo>
                  <a:lnTo>
                    <a:pt x="743" y="1554"/>
                  </a:lnTo>
                  <a:lnTo>
                    <a:pt x="735" y="1578"/>
                  </a:lnTo>
                  <a:lnTo>
                    <a:pt x="729" y="1586"/>
                  </a:lnTo>
                  <a:lnTo>
                    <a:pt x="722" y="1592"/>
                  </a:lnTo>
                  <a:lnTo>
                    <a:pt x="715" y="1596"/>
                  </a:lnTo>
                  <a:lnTo>
                    <a:pt x="708" y="1599"/>
                  </a:lnTo>
                  <a:lnTo>
                    <a:pt x="700" y="1603"/>
                  </a:lnTo>
                  <a:lnTo>
                    <a:pt x="693" y="1608"/>
                  </a:lnTo>
                  <a:lnTo>
                    <a:pt x="687" y="1613"/>
                  </a:lnTo>
                  <a:lnTo>
                    <a:pt x="683" y="1622"/>
                  </a:lnTo>
                  <a:lnTo>
                    <a:pt x="660" y="1631"/>
                  </a:lnTo>
                  <a:lnTo>
                    <a:pt x="655" y="1638"/>
                  </a:lnTo>
                  <a:lnTo>
                    <a:pt x="651" y="1647"/>
                  </a:lnTo>
                  <a:lnTo>
                    <a:pt x="648" y="1654"/>
                  </a:lnTo>
                  <a:lnTo>
                    <a:pt x="644" y="1663"/>
                  </a:lnTo>
                  <a:lnTo>
                    <a:pt x="638" y="1670"/>
                  </a:lnTo>
                  <a:lnTo>
                    <a:pt x="632" y="1676"/>
                  </a:lnTo>
                  <a:lnTo>
                    <a:pt x="623" y="1679"/>
                  </a:lnTo>
                  <a:lnTo>
                    <a:pt x="615" y="1680"/>
                  </a:lnTo>
                  <a:lnTo>
                    <a:pt x="615" y="1679"/>
                  </a:lnTo>
                  <a:lnTo>
                    <a:pt x="607" y="1756"/>
                  </a:lnTo>
                  <a:lnTo>
                    <a:pt x="604" y="1833"/>
                  </a:lnTo>
                  <a:lnTo>
                    <a:pt x="604" y="1908"/>
                  </a:lnTo>
                  <a:lnTo>
                    <a:pt x="604" y="1984"/>
                  </a:lnTo>
                  <a:lnTo>
                    <a:pt x="613" y="2049"/>
                  </a:lnTo>
                  <a:lnTo>
                    <a:pt x="622" y="2113"/>
                  </a:lnTo>
                  <a:lnTo>
                    <a:pt x="629" y="2179"/>
                  </a:lnTo>
                  <a:lnTo>
                    <a:pt x="636" y="2244"/>
                  </a:lnTo>
                  <a:lnTo>
                    <a:pt x="644" y="2356"/>
                  </a:lnTo>
                  <a:lnTo>
                    <a:pt x="651" y="2423"/>
                  </a:lnTo>
                  <a:lnTo>
                    <a:pt x="652" y="2493"/>
                  </a:lnTo>
                  <a:lnTo>
                    <a:pt x="647" y="2562"/>
                  </a:lnTo>
                  <a:lnTo>
                    <a:pt x="638" y="2632"/>
                  </a:lnTo>
                  <a:lnTo>
                    <a:pt x="648" y="2648"/>
                  </a:lnTo>
                  <a:lnTo>
                    <a:pt x="648" y="2664"/>
                  </a:lnTo>
                  <a:lnTo>
                    <a:pt x="644" y="2683"/>
                  </a:lnTo>
                  <a:lnTo>
                    <a:pt x="639" y="2702"/>
                  </a:lnTo>
                  <a:lnTo>
                    <a:pt x="636" y="2703"/>
                  </a:lnTo>
                  <a:lnTo>
                    <a:pt x="634" y="2706"/>
                  </a:lnTo>
                  <a:lnTo>
                    <a:pt x="631" y="2708"/>
                  </a:lnTo>
                  <a:lnTo>
                    <a:pt x="626" y="2708"/>
                  </a:lnTo>
                  <a:lnTo>
                    <a:pt x="628" y="2721"/>
                  </a:lnTo>
                  <a:lnTo>
                    <a:pt x="626" y="2737"/>
                  </a:lnTo>
                  <a:lnTo>
                    <a:pt x="628" y="2751"/>
                  </a:lnTo>
                  <a:lnTo>
                    <a:pt x="635" y="2763"/>
                  </a:lnTo>
                  <a:lnTo>
                    <a:pt x="641" y="2775"/>
                  </a:lnTo>
                  <a:lnTo>
                    <a:pt x="648" y="2785"/>
                  </a:lnTo>
                  <a:lnTo>
                    <a:pt x="657" y="2797"/>
                  </a:lnTo>
                  <a:lnTo>
                    <a:pt x="664" y="2807"/>
                  </a:lnTo>
                  <a:lnTo>
                    <a:pt x="668" y="2818"/>
                  </a:lnTo>
                  <a:lnTo>
                    <a:pt x="670" y="2830"/>
                  </a:lnTo>
                  <a:lnTo>
                    <a:pt x="667" y="2842"/>
                  </a:lnTo>
                  <a:lnTo>
                    <a:pt x="657" y="2853"/>
                  </a:lnTo>
                  <a:lnTo>
                    <a:pt x="639" y="2858"/>
                  </a:lnTo>
                  <a:lnTo>
                    <a:pt x="620" y="2862"/>
                  </a:lnTo>
                  <a:lnTo>
                    <a:pt x="600" y="2865"/>
                  </a:lnTo>
                  <a:lnTo>
                    <a:pt x="580" y="2865"/>
                  </a:lnTo>
                  <a:lnTo>
                    <a:pt x="559" y="2863"/>
                  </a:lnTo>
                  <a:lnTo>
                    <a:pt x="539" y="2859"/>
                  </a:lnTo>
                  <a:lnTo>
                    <a:pt x="522" y="2852"/>
                  </a:lnTo>
                  <a:lnTo>
                    <a:pt x="507" y="2842"/>
                  </a:lnTo>
                  <a:lnTo>
                    <a:pt x="485" y="2815"/>
                  </a:lnTo>
                  <a:lnTo>
                    <a:pt x="484" y="2792"/>
                  </a:lnTo>
                  <a:lnTo>
                    <a:pt x="487" y="2769"/>
                  </a:lnTo>
                  <a:lnTo>
                    <a:pt x="490" y="2746"/>
                  </a:lnTo>
                  <a:lnTo>
                    <a:pt x="488" y="2722"/>
                  </a:lnTo>
                  <a:lnTo>
                    <a:pt x="477" y="2722"/>
                  </a:lnTo>
                  <a:lnTo>
                    <a:pt x="465" y="2722"/>
                  </a:lnTo>
                  <a:lnTo>
                    <a:pt x="455" y="2721"/>
                  </a:lnTo>
                  <a:lnTo>
                    <a:pt x="449" y="2712"/>
                  </a:lnTo>
                  <a:lnTo>
                    <a:pt x="447" y="2698"/>
                  </a:lnTo>
                  <a:lnTo>
                    <a:pt x="445" y="2685"/>
                  </a:lnTo>
                  <a:lnTo>
                    <a:pt x="443" y="2670"/>
                  </a:lnTo>
                  <a:lnTo>
                    <a:pt x="446" y="2657"/>
                  </a:lnTo>
                  <a:lnTo>
                    <a:pt x="449" y="2658"/>
                  </a:lnTo>
                  <a:lnTo>
                    <a:pt x="443" y="2525"/>
                  </a:lnTo>
                  <a:lnTo>
                    <a:pt x="437" y="2391"/>
                  </a:lnTo>
                  <a:lnTo>
                    <a:pt x="430" y="2257"/>
                  </a:lnTo>
                  <a:lnTo>
                    <a:pt x="417" y="2124"/>
                  </a:lnTo>
                  <a:lnTo>
                    <a:pt x="410" y="2061"/>
                  </a:lnTo>
                  <a:lnTo>
                    <a:pt x="402" y="2000"/>
                  </a:lnTo>
                  <a:lnTo>
                    <a:pt x="395" y="1939"/>
                  </a:lnTo>
                  <a:lnTo>
                    <a:pt x="386" y="1879"/>
                  </a:lnTo>
                  <a:lnTo>
                    <a:pt x="382" y="1859"/>
                  </a:lnTo>
                  <a:lnTo>
                    <a:pt x="378" y="1837"/>
                  </a:lnTo>
                  <a:lnTo>
                    <a:pt x="372" y="1817"/>
                  </a:lnTo>
                  <a:lnTo>
                    <a:pt x="363" y="1797"/>
                  </a:lnTo>
                  <a:lnTo>
                    <a:pt x="353" y="1865"/>
                  </a:lnTo>
                  <a:lnTo>
                    <a:pt x="346" y="1933"/>
                  </a:lnTo>
                  <a:lnTo>
                    <a:pt x="338" y="2001"/>
                  </a:lnTo>
                  <a:lnTo>
                    <a:pt x="331" y="2068"/>
                  </a:lnTo>
                  <a:lnTo>
                    <a:pt x="320" y="2141"/>
                  </a:lnTo>
                  <a:lnTo>
                    <a:pt x="311" y="2215"/>
                  </a:lnTo>
                  <a:lnTo>
                    <a:pt x="305" y="2289"/>
                  </a:lnTo>
                  <a:lnTo>
                    <a:pt x="299" y="2363"/>
                  </a:lnTo>
                  <a:lnTo>
                    <a:pt x="296" y="2437"/>
                  </a:lnTo>
                  <a:lnTo>
                    <a:pt x="293" y="2513"/>
                  </a:lnTo>
                  <a:lnTo>
                    <a:pt x="289" y="2587"/>
                  </a:lnTo>
                  <a:lnTo>
                    <a:pt x="285" y="2661"/>
                  </a:lnTo>
                  <a:lnTo>
                    <a:pt x="289" y="2663"/>
                  </a:lnTo>
                  <a:lnTo>
                    <a:pt x="290" y="2664"/>
                  </a:lnTo>
                  <a:lnTo>
                    <a:pt x="293" y="2667"/>
                  </a:lnTo>
                  <a:lnTo>
                    <a:pt x="295" y="2670"/>
                  </a:lnTo>
                  <a:lnTo>
                    <a:pt x="285" y="2686"/>
                  </a:lnTo>
                  <a:lnTo>
                    <a:pt x="282" y="2702"/>
                  </a:lnTo>
                  <a:lnTo>
                    <a:pt x="280" y="2719"/>
                  </a:lnTo>
                  <a:lnTo>
                    <a:pt x="282" y="2737"/>
                  </a:lnTo>
                  <a:lnTo>
                    <a:pt x="283" y="2756"/>
                  </a:lnTo>
                  <a:lnTo>
                    <a:pt x="282" y="2773"/>
                  </a:lnTo>
                  <a:lnTo>
                    <a:pt x="276" y="2789"/>
                  </a:lnTo>
                  <a:lnTo>
                    <a:pt x="264" y="2805"/>
                  </a:lnTo>
                  <a:lnTo>
                    <a:pt x="258" y="2811"/>
                  </a:lnTo>
                  <a:lnTo>
                    <a:pt x="251" y="2814"/>
                  </a:lnTo>
                  <a:lnTo>
                    <a:pt x="244" y="2817"/>
                  </a:lnTo>
                  <a:lnTo>
                    <a:pt x="238" y="2818"/>
                  </a:lnTo>
                  <a:lnTo>
                    <a:pt x="229" y="2820"/>
                  </a:lnTo>
                  <a:lnTo>
                    <a:pt x="222" y="2821"/>
                  </a:lnTo>
                  <a:lnTo>
                    <a:pt x="215" y="2823"/>
                  </a:lnTo>
                  <a:lnTo>
                    <a:pt x="206" y="2824"/>
                  </a:lnTo>
                  <a:lnTo>
                    <a:pt x="200" y="2821"/>
                  </a:lnTo>
                  <a:lnTo>
                    <a:pt x="195" y="2817"/>
                  </a:lnTo>
                  <a:lnTo>
                    <a:pt x="190" y="2812"/>
                  </a:lnTo>
                  <a:lnTo>
                    <a:pt x="190" y="2805"/>
                  </a:lnTo>
                  <a:lnTo>
                    <a:pt x="168" y="2812"/>
                  </a:lnTo>
                  <a:lnTo>
                    <a:pt x="145" y="2820"/>
                  </a:lnTo>
                  <a:lnTo>
                    <a:pt x="122" y="2826"/>
                  </a:lnTo>
                  <a:lnTo>
                    <a:pt x="99" y="2830"/>
                  </a:lnTo>
                  <a:lnTo>
                    <a:pt x="77" y="2831"/>
                  </a:lnTo>
                  <a:lnTo>
                    <a:pt x="54" y="2828"/>
                  </a:lnTo>
                  <a:lnTo>
                    <a:pt x="32" y="2823"/>
                  </a:lnTo>
                  <a:lnTo>
                    <a:pt x="11" y="2811"/>
                  </a:lnTo>
                  <a:lnTo>
                    <a:pt x="10" y="2802"/>
                  </a:lnTo>
                  <a:lnTo>
                    <a:pt x="13" y="2795"/>
                  </a:lnTo>
                  <a:lnTo>
                    <a:pt x="19" y="2789"/>
                  </a:lnTo>
                  <a:lnTo>
                    <a:pt x="24" y="2783"/>
                  </a:lnTo>
                  <a:lnTo>
                    <a:pt x="36" y="2772"/>
                  </a:lnTo>
                  <a:lnTo>
                    <a:pt x="46" y="2762"/>
                  </a:lnTo>
                  <a:lnTo>
                    <a:pt x="58" y="2751"/>
                  </a:lnTo>
                  <a:lnTo>
                    <a:pt x="70" y="2741"/>
                  </a:lnTo>
                  <a:lnTo>
                    <a:pt x="80" y="2731"/>
                  </a:lnTo>
                  <a:lnTo>
                    <a:pt x="91" y="2722"/>
                  </a:lnTo>
                  <a:lnTo>
                    <a:pt x="101" y="2712"/>
                  </a:lnTo>
                  <a:lnTo>
                    <a:pt x="113" y="2702"/>
                  </a:lnTo>
                  <a:lnTo>
                    <a:pt x="116" y="2696"/>
                  </a:lnTo>
                  <a:lnTo>
                    <a:pt x="113" y="2690"/>
                  </a:lnTo>
                  <a:lnTo>
                    <a:pt x="109" y="2686"/>
                  </a:lnTo>
                  <a:lnTo>
                    <a:pt x="109" y="2679"/>
                  </a:lnTo>
                  <a:lnTo>
                    <a:pt x="110" y="2532"/>
                  </a:lnTo>
                  <a:lnTo>
                    <a:pt x="106" y="2384"/>
                  </a:lnTo>
                  <a:lnTo>
                    <a:pt x="101" y="2235"/>
                  </a:lnTo>
                  <a:lnTo>
                    <a:pt x="100" y="2089"/>
                  </a:lnTo>
                  <a:lnTo>
                    <a:pt x="101" y="2089"/>
                  </a:lnTo>
                  <a:lnTo>
                    <a:pt x="100" y="2049"/>
                  </a:lnTo>
                  <a:lnTo>
                    <a:pt x="99" y="2010"/>
                  </a:lnTo>
                  <a:lnTo>
                    <a:pt x="99" y="1971"/>
                  </a:lnTo>
                  <a:lnTo>
                    <a:pt x="100" y="1933"/>
                  </a:lnTo>
                  <a:lnTo>
                    <a:pt x="91" y="1827"/>
                  </a:lnTo>
                  <a:lnTo>
                    <a:pt x="86" y="1719"/>
                  </a:lnTo>
                  <a:lnTo>
                    <a:pt x="80" y="1613"/>
                  </a:lnTo>
                  <a:lnTo>
                    <a:pt x="72" y="1507"/>
                  </a:lnTo>
                  <a:lnTo>
                    <a:pt x="58" y="1446"/>
                  </a:lnTo>
                  <a:lnTo>
                    <a:pt x="43" y="1385"/>
                  </a:lnTo>
                  <a:lnTo>
                    <a:pt x="30" y="1324"/>
                  </a:lnTo>
                  <a:lnTo>
                    <a:pt x="19" y="1262"/>
                  </a:lnTo>
                  <a:lnTo>
                    <a:pt x="8" y="1199"/>
                  </a:lnTo>
                  <a:lnTo>
                    <a:pt x="3" y="1138"/>
                  </a:lnTo>
                  <a:lnTo>
                    <a:pt x="0" y="1076"/>
                  </a:lnTo>
                  <a:lnTo>
                    <a:pt x="3" y="1013"/>
                  </a:lnTo>
                  <a:lnTo>
                    <a:pt x="0" y="926"/>
                  </a:lnTo>
                  <a:lnTo>
                    <a:pt x="0" y="836"/>
                  </a:lnTo>
                  <a:lnTo>
                    <a:pt x="3" y="744"/>
                  </a:lnTo>
                  <a:lnTo>
                    <a:pt x="8" y="654"/>
                  </a:lnTo>
                  <a:lnTo>
                    <a:pt x="11" y="641"/>
                  </a:lnTo>
                  <a:lnTo>
                    <a:pt x="14" y="626"/>
                  </a:lnTo>
                  <a:lnTo>
                    <a:pt x="17" y="613"/>
                  </a:lnTo>
                  <a:lnTo>
                    <a:pt x="19" y="599"/>
                  </a:lnTo>
                  <a:lnTo>
                    <a:pt x="35" y="573"/>
                  </a:lnTo>
                  <a:lnTo>
                    <a:pt x="52" y="549"/>
                  </a:lnTo>
                  <a:lnTo>
                    <a:pt x="72" y="528"/>
                  </a:lnTo>
                  <a:lnTo>
                    <a:pt x="94" y="507"/>
                  </a:lnTo>
                  <a:lnTo>
                    <a:pt x="119" y="490"/>
                  </a:lnTo>
                  <a:lnTo>
                    <a:pt x="145" y="474"/>
                  </a:lnTo>
                  <a:lnTo>
                    <a:pt x="173" y="461"/>
                  </a:lnTo>
                  <a:lnTo>
                    <a:pt x="202" y="449"/>
                  </a:lnTo>
                  <a:lnTo>
                    <a:pt x="208" y="439"/>
                  </a:lnTo>
                  <a:lnTo>
                    <a:pt x="215" y="430"/>
                  </a:lnTo>
                  <a:lnTo>
                    <a:pt x="221" y="422"/>
                  </a:lnTo>
                  <a:lnTo>
                    <a:pt x="228" y="413"/>
                  </a:lnTo>
                  <a:lnTo>
                    <a:pt x="224" y="404"/>
                  </a:lnTo>
                  <a:lnTo>
                    <a:pt x="224" y="394"/>
                  </a:lnTo>
                  <a:lnTo>
                    <a:pt x="224" y="382"/>
                  </a:lnTo>
                  <a:lnTo>
                    <a:pt x="224" y="372"/>
                  </a:lnTo>
                  <a:lnTo>
                    <a:pt x="225" y="353"/>
                  </a:lnTo>
                  <a:lnTo>
                    <a:pt x="218" y="334"/>
                  </a:lnTo>
                  <a:lnTo>
                    <a:pt x="208" y="315"/>
                  </a:lnTo>
                  <a:lnTo>
                    <a:pt x="197" y="298"/>
                  </a:lnTo>
                  <a:lnTo>
                    <a:pt x="187" y="279"/>
                  </a:lnTo>
                  <a:lnTo>
                    <a:pt x="181" y="262"/>
                  </a:lnTo>
                  <a:lnTo>
                    <a:pt x="183" y="244"/>
                  </a:lnTo>
                  <a:lnTo>
                    <a:pt x="196" y="228"/>
                  </a:lnTo>
                  <a:lnTo>
                    <a:pt x="196" y="222"/>
                  </a:lnTo>
                  <a:lnTo>
                    <a:pt x="197" y="215"/>
                  </a:lnTo>
                  <a:lnTo>
                    <a:pt x="199" y="209"/>
                  </a:lnTo>
                  <a:lnTo>
                    <a:pt x="196" y="203"/>
                  </a:lnTo>
                  <a:lnTo>
                    <a:pt x="181" y="201"/>
                  </a:lnTo>
                  <a:lnTo>
                    <a:pt x="167" y="198"/>
                  </a:lnTo>
                  <a:lnTo>
                    <a:pt x="152" y="195"/>
                  </a:lnTo>
                  <a:lnTo>
                    <a:pt x="138" y="192"/>
                  </a:lnTo>
                  <a:lnTo>
                    <a:pt x="123" y="187"/>
                  </a:lnTo>
                  <a:lnTo>
                    <a:pt x="110" y="185"/>
                  </a:lnTo>
                  <a:lnTo>
                    <a:pt x="96" y="180"/>
                  </a:lnTo>
                  <a:lnTo>
                    <a:pt x="83" y="174"/>
                  </a:lnTo>
                  <a:lnTo>
                    <a:pt x="78" y="172"/>
                  </a:lnTo>
                  <a:lnTo>
                    <a:pt x="75" y="169"/>
                  </a:lnTo>
                  <a:lnTo>
                    <a:pt x="74" y="166"/>
                  </a:lnTo>
                  <a:lnTo>
                    <a:pt x="75" y="161"/>
                  </a:lnTo>
                  <a:lnTo>
                    <a:pt x="91" y="158"/>
                  </a:lnTo>
                  <a:lnTo>
                    <a:pt x="106" y="157"/>
                  </a:lnTo>
                  <a:lnTo>
                    <a:pt x="122" y="156"/>
                  </a:lnTo>
                  <a:lnTo>
                    <a:pt x="138" y="154"/>
                  </a:lnTo>
                  <a:lnTo>
                    <a:pt x="154" y="153"/>
                  </a:lnTo>
                  <a:lnTo>
                    <a:pt x="170" y="153"/>
                  </a:lnTo>
                  <a:lnTo>
                    <a:pt x="186" y="153"/>
                  </a:lnTo>
                  <a:lnTo>
                    <a:pt x="203" y="154"/>
                  </a:lnTo>
                  <a:lnTo>
                    <a:pt x="206" y="134"/>
                  </a:lnTo>
                  <a:lnTo>
                    <a:pt x="209" y="113"/>
                  </a:lnTo>
                  <a:lnTo>
                    <a:pt x="213" y="93"/>
                  </a:lnTo>
                  <a:lnTo>
                    <a:pt x="221" y="73"/>
                  </a:lnTo>
                  <a:lnTo>
                    <a:pt x="229" y="52"/>
                  </a:lnTo>
                  <a:lnTo>
                    <a:pt x="240" y="35"/>
                  </a:lnTo>
                  <a:lnTo>
                    <a:pt x="254" y="19"/>
                  </a:lnTo>
                  <a:lnTo>
                    <a:pt x="273" y="6"/>
                  </a:lnTo>
                  <a:lnTo>
                    <a:pt x="283" y="1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7" y="1"/>
                  </a:lnTo>
                  <a:lnTo>
                    <a:pt x="327" y="4"/>
                  </a:lnTo>
                  <a:lnTo>
                    <a:pt x="338" y="7"/>
                  </a:lnTo>
                  <a:lnTo>
                    <a:pt x="349" y="12"/>
                  </a:lnTo>
                  <a:lnTo>
                    <a:pt x="35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504950" y="873125"/>
              <a:ext cx="354013" cy="196850"/>
            </a:xfrm>
            <a:custGeom>
              <a:avLst/>
              <a:gdLst>
                <a:gd name="T0" fmla="*/ 182 w 223"/>
                <a:gd name="T1" fmla="*/ 12 h 124"/>
                <a:gd name="T2" fmla="*/ 188 w 223"/>
                <a:gd name="T3" fmla="*/ 12 h 124"/>
                <a:gd name="T4" fmla="*/ 195 w 223"/>
                <a:gd name="T5" fmla="*/ 12 h 124"/>
                <a:gd name="T6" fmla="*/ 201 w 223"/>
                <a:gd name="T7" fmla="*/ 15 h 124"/>
                <a:gd name="T8" fmla="*/ 205 w 223"/>
                <a:gd name="T9" fmla="*/ 21 h 124"/>
                <a:gd name="T10" fmla="*/ 217 w 223"/>
                <a:gd name="T11" fmla="*/ 45 h 124"/>
                <a:gd name="T12" fmla="*/ 220 w 223"/>
                <a:gd name="T13" fmla="*/ 71 h 124"/>
                <a:gd name="T14" fmla="*/ 221 w 223"/>
                <a:gd name="T15" fmla="*/ 98 h 124"/>
                <a:gd name="T16" fmla="*/ 223 w 223"/>
                <a:gd name="T17" fmla="*/ 124 h 124"/>
                <a:gd name="T18" fmla="*/ 196 w 223"/>
                <a:gd name="T19" fmla="*/ 121 h 124"/>
                <a:gd name="T20" fmla="*/ 199 w 223"/>
                <a:gd name="T21" fmla="*/ 106 h 124"/>
                <a:gd name="T22" fmla="*/ 199 w 223"/>
                <a:gd name="T23" fmla="*/ 90 h 124"/>
                <a:gd name="T24" fmla="*/ 199 w 223"/>
                <a:gd name="T25" fmla="*/ 74 h 124"/>
                <a:gd name="T26" fmla="*/ 196 w 223"/>
                <a:gd name="T27" fmla="*/ 60 h 124"/>
                <a:gd name="T28" fmla="*/ 189 w 223"/>
                <a:gd name="T29" fmla="*/ 55 h 124"/>
                <a:gd name="T30" fmla="*/ 182 w 223"/>
                <a:gd name="T31" fmla="*/ 54 h 124"/>
                <a:gd name="T32" fmla="*/ 173 w 223"/>
                <a:gd name="T33" fmla="*/ 51 h 124"/>
                <a:gd name="T34" fmla="*/ 166 w 223"/>
                <a:gd name="T35" fmla="*/ 50 h 124"/>
                <a:gd name="T36" fmla="*/ 157 w 223"/>
                <a:gd name="T37" fmla="*/ 50 h 124"/>
                <a:gd name="T38" fmla="*/ 148 w 223"/>
                <a:gd name="T39" fmla="*/ 50 h 124"/>
                <a:gd name="T40" fmla="*/ 141 w 223"/>
                <a:gd name="T41" fmla="*/ 48 h 124"/>
                <a:gd name="T42" fmla="*/ 132 w 223"/>
                <a:gd name="T43" fmla="*/ 48 h 124"/>
                <a:gd name="T44" fmla="*/ 116 w 223"/>
                <a:gd name="T45" fmla="*/ 60 h 124"/>
                <a:gd name="T46" fmla="*/ 112 w 223"/>
                <a:gd name="T47" fmla="*/ 77 h 124"/>
                <a:gd name="T48" fmla="*/ 112 w 223"/>
                <a:gd name="T49" fmla="*/ 98 h 124"/>
                <a:gd name="T50" fmla="*/ 112 w 223"/>
                <a:gd name="T51" fmla="*/ 116 h 124"/>
                <a:gd name="T52" fmla="*/ 98 w 223"/>
                <a:gd name="T53" fmla="*/ 116 h 124"/>
                <a:gd name="T54" fmla="*/ 83 w 223"/>
                <a:gd name="T55" fmla="*/ 116 h 124"/>
                <a:gd name="T56" fmla="*/ 68 w 223"/>
                <a:gd name="T57" fmla="*/ 116 h 124"/>
                <a:gd name="T58" fmla="*/ 55 w 223"/>
                <a:gd name="T59" fmla="*/ 115 h 124"/>
                <a:gd name="T60" fmla="*/ 41 w 223"/>
                <a:gd name="T61" fmla="*/ 115 h 124"/>
                <a:gd name="T62" fmla="*/ 28 w 223"/>
                <a:gd name="T63" fmla="*/ 115 h 124"/>
                <a:gd name="T64" fmla="*/ 15 w 223"/>
                <a:gd name="T65" fmla="*/ 115 h 124"/>
                <a:gd name="T66" fmla="*/ 0 w 223"/>
                <a:gd name="T67" fmla="*/ 116 h 124"/>
                <a:gd name="T68" fmla="*/ 3 w 223"/>
                <a:gd name="T69" fmla="*/ 102 h 124"/>
                <a:gd name="T70" fmla="*/ 7 w 223"/>
                <a:gd name="T71" fmla="*/ 87 h 124"/>
                <a:gd name="T72" fmla="*/ 10 w 223"/>
                <a:gd name="T73" fmla="*/ 74 h 124"/>
                <a:gd name="T74" fmla="*/ 16 w 223"/>
                <a:gd name="T75" fmla="*/ 60 h 124"/>
                <a:gd name="T76" fmla="*/ 22 w 223"/>
                <a:gd name="T77" fmla="*/ 47 h 124"/>
                <a:gd name="T78" fmla="*/ 28 w 223"/>
                <a:gd name="T79" fmla="*/ 34 h 124"/>
                <a:gd name="T80" fmla="*/ 36 w 223"/>
                <a:gd name="T81" fmla="*/ 22 h 124"/>
                <a:gd name="T82" fmla="*/ 47 w 223"/>
                <a:gd name="T83" fmla="*/ 10 h 124"/>
                <a:gd name="T84" fmla="*/ 63 w 223"/>
                <a:gd name="T85" fmla="*/ 2 h 124"/>
                <a:gd name="T86" fmla="*/ 79 w 223"/>
                <a:gd name="T87" fmla="*/ 0 h 124"/>
                <a:gd name="T88" fmla="*/ 95 w 223"/>
                <a:gd name="T89" fmla="*/ 3 h 124"/>
                <a:gd name="T90" fmla="*/ 112 w 223"/>
                <a:gd name="T91" fmla="*/ 9 h 124"/>
                <a:gd name="T92" fmla="*/ 130 w 223"/>
                <a:gd name="T93" fmla="*/ 16 h 124"/>
                <a:gd name="T94" fmla="*/ 147 w 223"/>
                <a:gd name="T95" fmla="*/ 21 h 124"/>
                <a:gd name="T96" fmla="*/ 164 w 223"/>
                <a:gd name="T97" fmla="*/ 19 h 124"/>
                <a:gd name="T98" fmla="*/ 182 w 223"/>
                <a:gd name="T9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124">
                  <a:moveTo>
                    <a:pt x="182" y="12"/>
                  </a:moveTo>
                  <a:lnTo>
                    <a:pt x="188" y="12"/>
                  </a:lnTo>
                  <a:lnTo>
                    <a:pt x="195" y="12"/>
                  </a:lnTo>
                  <a:lnTo>
                    <a:pt x="201" y="15"/>
                  </a:lnTo>
                  <a:lnTo>
                    <a:pt x="205" y="21"/>
                  </a:lnTo>
                  <a:lnTo>
                    <a:pt x="217" y="45"/>
                  </a:lnTo>
                  <a:lnTo>
                    <a:pt x="220" y="71"/>
                  </a:lnTo>
                  <a:lnTo>
                    <a:pt x="221" y="98"/>
                  </a:lnTo>
                  <a:lnTo>
                    <a:pt x="223" y="124"/>
                  </a:lnTo>
                  <a:lnTo>
                    <a:pt x="196" y="121"/>
                  </a:lnTo>
                  <a:lnTo>
                    <a:pt x="199" y="106"/>
                  </a:lnTo>
                  <a:lnTo>
                    <a:pt x="199" y="90"/>
                  </a:lnTo>
                  <a:lnTo>
                    <a:pt x="199" y="74"/>
                  </a:lnTo>
                  <a:lnTo>
                    <a:pt x="196" y="60"/>
                  </a:lnTo>
                  <a:lnTo>
                    <a:pt x="189" y="55"/>
                  </a:lnTo>
                  <a:lnTo>
                    <a:pt x="182" y="54"/>
                  </a:lnTo>
                  <a:lnTo>
                    <a:pt x="173" y="51"/>
                  </a:lnTo>
                  <a:lnTo>
                    <a:pt x="166" y="50"/>
                  </a:lnTo>
                  <a:lnTo>
                    <a:pt x="157" y="50"/>
                  </a:lnTo>
                  <a:lnTo>
                    <a:pt x="148" y="50"/>
                  </a:lnTo>
                  <a:lnTo>
                    <a:pt x="141" y="48"/>
                  </a:lnTo>
                  <a:lnTo>
                    <a:pt x="132" y="48"/>
                  </a:lnTo>
                  <a:lnTo>
                    <a:pt x="116" y="60"/>
                  </a:lnTo>
                  <a:lnTo>
                    <a:pt x="112" y="77"/>
                  </a:lnTo>
                  <a:lnTo>
                    <a:pt x="112" y="98"/>
                  </a:lnTo>
                  <a:lnTo>
                    <a:pt x="112" y="116"/>
                  </a:lnTo>
                  <a:lnTo>
                    <a:pt x="98" y="116"/>
                  </a:lnTo>
                  <a:lnTo>
                    <a:pt x="83" y="116"/>
                  </a:lnTo>
                  <a:lnTo>
                    <a:pt x="68" y="116"/>
                  </a:lnTo>
                  <a:lnTo>
                    <a:pt x="55" y="115"/>
                  </a:lnTo>
                  <a:lnTo>
                    <a:pt x="41" y="11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0" y="116"/>
                  </a:lnTo>
                  <a:lnTo>
                    <a:pt x="3" y="102"/>
                  </a:lnTo>
                  <a:lnTo>
                    <a:pt x="7" y="87"/>
                  </a:lnTo>
                  <a:lnTo>
                    <a:pt x="10" y="74"/>
                  </a:lnTo>
                  <a:lnTo>
                    <a:pt x="16" y="60"/>
                  </a:lnTo>
                  <a:lnTo>
                    <a:pt x="22" y="47"/>
                  </a:lnTo>
                  <a:lnTo>
                    <a:pt x="28" y="34"/>
                  </a:lnTo>
                  <a:lnTo>
                    <a:pt x="36" y="22"/>
                  </a:lnTo>
                  <a:lnTo>
                    <a:pt x="47" y="10"/>
                  </a:lnTo>
                  <a:lnTo>
                    <a:pt x="63" y="2"/>
                  </a:lnTo>
                  <a:lnTo>
                    <a:pt x="79" y="0"/>
                  </a:lnTo>
                  <a:lnTo>
                    <a:pt x="95" y="3"/>
                  </a:lnTo>
                  <a:lnTo>
                    <a:pt x="112" y="9"/>
                  </a:lnTo>
                  <a:lnTo>
                    <a:pt x="130" y="16"/>
                  </a:lnTo>
                  <a:lnTo>
                    <a:pt x="147" y="21"/>
                  </a:lnTo>
                  <a:lnTo>
                    <a:pt x="164" y="19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1800" y="968375"/>
              <a:ext cx="103188" cy="136525"/>
            </a:xfrm>
            <a:custGeom>
              <a:avLst/>
              <a:gdLst>
                <a:gd name="T0" fmla="*/ 62 w 65"/>
                <a:gd name="T1" fmla="*/ 8 h 86"/>
                <a:gd name="T2" fmla="*/ 65 w 65"/>
                <a:gd name="T3" fmla="*/ 27 h 86"/>
                <a:gd name="T4" fmla="*/ 65 w 65"/>
                <a:gd name="T5" fmla="*/ 48 h 86"/>
                <a:gd name="T6" fmla="*/ 59 w 65"/>
                <a:gd name="T7" fmla="*/ 67 h 86"/>
                <a:gd name="T8" fmla="*/ 45 w 65"/>
                <a:gd name="T9" fmla="*/ 81 h 86"/>
                <a:gd name="T10" fmla="*/ 42 w 65"/>
                <a:gd name="T11" fmla="*/ 80 h 86"/>
                <a:gd name="T12" fmla="*/ 39 w 65"/>
                <a:gd name="T13" fmla="*/ 81 h 86"/>
                <a:gd name="T14" fmla="*/ 36 w 65"/>
                <a:gd name="T15" fmla="*/ 83 h 86"/>
                <a:gd name="T16" fmla="*/ 35 w 65"/>
                <a:gd name="T17" fmla="*/ 86 h 86"/>
                <a:gd name="T18" fmla="*/ 24 w 65"/>
                <a:gd name="T19" fmla="*/ 84 h 86"/>
                <a:gd name="T20" fmla="*/ 17 w 65"/>
                <a:gd name="T21" fmla="*/ 81 h 86"/>
                <a:gd name="T22" fmla="*/ 11 w 65"/>
                <a:gd name="T23" fmla="*/ 75 h 86"/>
                <a:gd name="T24" fmla="*/ 6 w 65"/>
                <a:gd name="T25" fmla="*/ 70 h 86"/>
                <a:gd name="T26" fmla="*/ 1 w 65"/>
                <a:gd name="T27" fmla="*/ 54 h 86"/>
                <a:gd name="T28" fmla="*/ 0 w 65"/>
                <a:gd name="T29" fmla="*/ 38 h 86"/>
                <a:gd name="T30" fmla="*/ 0 w 65"/>
                <a:gd name="T31" fmla="*/ 20 h 86"/>
                <a:gd name="T32" fmla="*/ 0 w 65"/>
                <a:gd name="T33" fmla="*/ 1 h 86"/>
                <a:gd name="T34" fmla="*/ 8 w 65"/>
                <a:gd name="T35" fmla="*/ 0 h 86"/>
                <a:gd name="T36" fmla="*/ 16 w 65"/>
                <a:gd name="T37" fmla="*/ 1 h 86"/>
                <a:gd name="T38" fmla="*/ 22 w 65"/>
                <a:gd name="T39" fmla="*/ 1 h 86"/>
                <a:gd name="T40" fmla="*/ 29 w 65"/>
                <a:gd name="T41" fmla="*/ 1 h 86"/>
                <a:gd name="T42" fmla="*/ 36 w 65"/>
                <a:gd name="T43" fmla="*/ 3 h 86"/>
                <a:gd name="T44" fmla="*/ 43 w 65"/>
                <a:gd name="T45" fmla="*/ 3 h 86"/>
                <a:gd name="T46" fmla="*/ 49 w 65"/>
                <a:gd name="T47" fmla="*/ 4 h 86"/>
                <a:gd name="T48" fmla="*/ 56 w 65"/>
                <a:gd name="T49" fmla="*/ 6 h 86"/>
                <a:gd name="T50" fmla="*/ 62 w 65"/>
                <a:gd name="T51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86">
                  <a:moveTo>
                    <a:pt x="62" y="8"/>
                  </a:moveTo>
                  <a:lnTo>
                    <a:pt x="65" y="27"/>
                  </a:lnTo>
                  <a:lnTo>
                    <a:pt x="65" y="48"/>
                  </a:lnTo>
                  <a:lnTo>
                    <a:pt x="59" y="67"/>
                  </a:lnTo>
                  <a:lnTo>
                    <a:pt x="45" y="81"/>
                  </a:lnTo>
                  <a:lnTo>
                    <a:pt x="42" y="80"/>
                  </a:lnTo>
                  <a:lnTo>
                    <a:pt x="39" y="81"/>
                  </a:lnTo>
                  <a:lnTo>
                    <a:pt x="36" y="83"/>
                  </a:lnTo>
                  <a:lnTo>
                    <a:pt x="35" y="86"/>
                  </a:lnTo>
                  <a:lnTo>
                    <a:pt x="24" y="84"/>
                  </a:lnTo>
                  <a:lnTo>
                    <a:pt x="17" y="81"/>
                  </a:lnTo>
                  <a:lnTo>
                    <a:pt x="11" y="75"/>
                  </a:lnTo>
                  <a:lnTo>
                    <a:pt x="6" y="70"/>
                  </a:lnTo>
                  <a:lnTo>
                    <a:pt x="1" y="54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9" y="1"/>
                  </a:lnTo>
                  <a:lnTo>
                    <a:pt x="36" y="3"/>
                  </a:lnTo>
                  <a:lnTo>
                    <a:pt x="43" y="3"/>
                  </a:lnTo>
                  <a:lnTo>
                    <a:pt x="49" y="4"/>
                  </a:lnTo>
                  <a:lnTo>
                    <a:pt x="56" y="6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1495425" y="1069975"/>
              <a:ext cx="227013" cy="46038"/>
            </a:xfrm>
            <a:custGeom>
              <a:avLst/>
              <a:gdLst>
                <a:gd name="T0" fmla="*/ 118 w 143"/>
                <a:gd name="T1" fmla="*/ 4 h 29"/>
                <a:gd name="T2" fmla="*/ 122 w 143"/>
                <a:gd name="T3" fmla="*/ 11 h 29"/>
                <a:gd name="T4" fmla="*/ 128 w 143"/>
                <a:gd name="T5" fmla="*/ 19 h 29"/>
                <a:gd name="T6" fmla="*/ 136 w 143"/>
                <a:gd name="T7" fmla="*/ 23 h 29"/>
                <a:gd name="T8" fmla="*/ 143 w 143"/>
                <a:gd name="T9" fmla="*/ 29 h 29"/>
                <a:gd name="T10" fmla="*/ 125 w 143"/>
                <a:gd name="T11" fmla="*/ 29 h 29"/>
                <a:gd name="T12" fmla="*/ 106 w 143"/>
                <a:gd name="T13" fmla="*/ 27 h 29"/>
                <a:gd name="T14" fmla="*/ 89 w 143"/>
                <a:gd name="T15" fmla="*/ 26 h 29"/>
                <a:gd name="T16" fmla="*/ 70 w 143"/>
                <a:gd name="T17" fmla="*/ 24 h 29"/>
                <a:gd name="T18" fmla="*/ 53 w 143"/>
                <a:gd name="T19" fmla="*/ 23 h 29"/>
                <a:gd name="T20" fmla="*/ 35 w 143"/>
                <a:gd name="T21" fmla="*/ 22 h 29"/>
                <a:gd name="T22" fmla="*/ 18 w 143"/>
                <a:gd name="T23" fmla="*/ 20 h 29"/>
                <a:gd name="T24" fmla="*/ 0 w 143"/>
                <a:gd name="T25" fmla="*/ 20 h 29"/>
                <a:gd name="T26" fmla="*/ 3 w 143"/>
                <a:gd name="T27" fmla="*/ 0 h 29"/>
                <a:gd name="T28" fmla="*/ 18 w 143"/>
                <a:gd name="T29" fmla="*/ 0 h 29"/>
                <a:gd name="T30" fmla="*/ 32 w 143"/>
                <a:gd name="T31" fmla="*/ 0 h 29"/>
                <a:gd name="T32" fmla="*/ 45 w 143"/>
                <a:gd name="T33" fmla="*/ 0 h 29"/>
                <a:gd name="T34" fmla="*/ 60 w 143"/>
                <a:gd name="T35" fmla="*/ 1 h 29"/>
                <a:gd name="T36" fmla="*/ 74 w 143"/>
                <a:gd name="T37" fmla="*/ 3 h 29"/>
                <a:gd name="T38" fmla="*/ 89 w 143"/>
                <a:gd name="T39" fmla="*/ 4 h 29"/>
                <a:gd name="T40" fmla="*/ 104 w 143"/>
                <a:gd name="T41" fmla="*/ 4 h 29"/>
                <a:gd name="T42" fmla="*/ 118 w 143"/>
                <a:gd name="T4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29">
                  <a:moveTo>
                    <a:pt x="118" y="4"/>
                  </a:moveTo>
                  <a:lnTo>
                    <a:pt x="122" y="11"/>
                  </a:lnTo>
                  <a:lnTo>
                    <a:pt x="128" y="19"/>
                  </a:lnTo>
                  <a:lnTo>
                    <a:pt x="136" y="23"/>
                  </a:lnTo>
                  <a:lnTo>
                    <a:pt x="143" y="29"/>
                  </a:lnTo>
                  <a:lnTo>
                    <a:pt x="125" y="29"/>
                  </a:lnTo>
                  <a:lnTo>
                    <a:pt x="106" y="27"/>
                  </a:lnTo>
                  <a:lnTo>
                    <a:pt x="89" y="26"/>
                  </a:lnTo>
                  <a:lnTo>
                    <a:pt x="70" y="24"/>
                  </a:lnTo>
                  <a:lnTo>
                    <a:pt x="53" y="23"/>
                  </a:lnTo>
                  <a:lnTo>
                    <a:pt x="35" y="22"/>
                  </a:lnTo>
                  <a:lnTo>
                    <a:pt x="18" y="20"/>
                  </a:lnTo>
                  <a:lnTo>
                    <a:pt x="0" y="20"/>
                  </a:lnTo>
                  <a:lnTo>
                    <a:pt x="3" y="0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60" y="1"/>
                  </a:lnTo>
                  <a:lnTo>
                    <a:pt x="74" y="3"/>
                  </a:lnTo>
                  <a:lnTo>
                    <a:pt x="89" y="4"/>
                  </a:lnTo>
                  <a:lnTo>
                    <a:pt x="104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1784350" y="1076325"/>
              <a:ext cx="74613" cy="49213"/>
            </a:xfrm>
            <a:custGeom>
              <a:avLst/>
              <a:gdLst>
                <a:gd name="T0" fmla="*/ 47 w 47"/>
                <a:gd name="T1" fmla="*/ 12 h 31"/>
                <a:gd name="T2" fmla="*/ 47 w 47"/>
                <a:gd name="T3" fmla="*/ 31 h 31"/>
                <a:gd name="T4" fmla="*/ 0 w 47"/>
                <a:gd name="T5" fmla="*/ 26 h 31"/>
                <a:gd name="T6" fmla="*/ 6 w 47"/>
                <a:gd name="T7" fmla="*/ 20 h 31"/>
                <a:gd name="T8" fmla="*/ 10 w 47"/>
                <a:gd name="T9" fmla="*/ 15 h 31"/>
                <a:gd name="T10" fmla="*/ 15 w 47"/>
                <a:gd name="T11" fmla="*/ 7 h 31"/>
                <a:gd name="T12" fmla="*/ 19 w 47"/>
                <a:gd name="T13" fmla="*/ 0 h 31"/>
                <a:gd name="T14" fmla="*/ 28 w 47"/>
                <a:gd name="T15" fmla="*/ 2 h 31"/>
                <a:gd name="T16" fmla="*/ 36 w 47"/>
                <a:gd name="T17" fmla="*/ 3 h 31"/>
                <a:gd name="T18" fmla="*/ 44 w 47"/>
                <a:gd name="T19" fmla="*/ 6 h 31"/>
                <a:gd name="T20" fmla="*/ 47 w 47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1">
                  <a:moveTo>
                    <a:pt x="47" y="12"/>
                  </a:moveTo>
                  <a:lnTo>
                    <a:pt x="47" y="31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10" y="15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36" y="3"/>
                  </a:lnTo>
                  <a:lnTo>
                    <a:pt x="44" y="6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4"/>
            <p:cNvSpPr>
              <a:spLocks/>
            </p:cNvSpPr>
            <p:nvPr/>
          </p:nvSpPr>
          <p:spPr bwMode="auto">
            <a:xfrm>
              <a:off x="1444625" y="1243013"/>
              <a:ext cx="325438" cy="412750"/>
            </a:xfrm>
            <a:custGeom>
              <a:avLst/>
              <a:gdLst>
                <a:gd name="T0" fmla="*/ 98 w 205"/>
                <a:gd name="T1" fmla="*/ 147 h 260"/>
                <a:gd name="T2" fmla="*/ 88 w 205"/>
                <a:gd name="T3" fmla="*/ 142 h 260"/>
                <a:gd name="T4" fmla="*/ 90 w 205"/>
                <a:gd name="T5" fmla="*/ 160 h 260"/>
                <a:gd name="T6" fmla="*/ 108 w 205"/>
                <a:gd name="T7" fmla="*/ 177 h 260"/>
                <a:gd name="T8" fmla="*/ 128 w 205"/>
                <a:gd name="T9" fmla="*/ 192 h 260"/>
                <a:gd name="T10" fmla="*/ 150 w 205"/>
                <a:gd name="T11" fmla="*/ 189 h 260"/>
                <a:gd name="T12" fmla="*/ 163 w 205"/>
                <a:gd name="T13" fmla="*/ 180 h 260"/>
                <a:gd name="T14" fmla="*/ 176 w 205"/>
                <a:gd name="T15" fmla="*/ 179 h 260"/>
                <a:gd name="T16" fmla="*/ 189 w 205"/>
                <a:gd name="T17" fmla="*/ 176 h 260"/>
                <a:gd name="T18" fmla="*/ 199 w 205"/>
                <a:gd name="T19" fmla="*/ 171 h 260"/>
                <a:gd name="T20" fmla="*/ 198 w 205"/>
                <a:gd name="T21" fmla="*/ 183 h 260"/>
                <a:gd name="T22" fmla="*/ 178 w 205"/>
                <a:gd name="T23" fmla="*/ 206 h 260"/>
                <a:gd name="T24" fmla="*/ 153 w 205"/>
                <a:gd name="T25" fmla="*/ 228 h 260"/>
                <a:gd name="T26" fmla="*/ 125 w 205"/>
                <a:gd name="T27" fmla="*/ 248 h 260"/>
                <a:gd name="T28" fmla="*/ 95 w 205"/>
                <a:gd name="T29" fmla="*/ 248 h 260"/>
                <a:gd name="T30" fmla="*/ 72 w 205"/>
                <a:gd name="T31" fmla="*/ 218 h 260"/>
                <a:gd name="T32" fmla="*/ 60 w 205"/>
                <a:gd name="T33" fmla="*/ 181 h 260"/>
                <a:gd name="T34" fmla="*/ 54 w 205"/>
                <a:gd name="T35" fmla="*/ 145 h 260"/>
                <a:gd name="T36" fmla="*/ 47 w 205"/>
                <a:gd name="T37" fmla="*/ 106 h 260"/>
                <a:gd name="T38" fmla="*/ 40 w 205"/>
                <a:gd name="T39" fmla="*/ 65 h 260"/>
                <a:gd name="T40" fmla="*/ 32 w 205"/>
                <a:gd name="T41" fmla="*/ 51 h 260"/>
                <a:gd name="T42" fmla="*/ 32 w 205"/>
                <a:gd name="T43" fmla="*/ 61 h 260"/>
                <a:gd name="T44" fmla="*/ 28 w 205"/>
                <a:gd name="T45" fmla="*/ 64 h 260"/>
                <a:gd name="T46" fmla="*/ 11 w 205"/>
                <a:gd name="T47" fmla="*/ 33 h 260"/>
                <a:gd name="T48" fmla="*/ 0 w 205"/>
                <a:gd name="T49" fmla="*/ 0 h 260"/>
                <a:gd name="T50" fmla="*/ 19 w 205"/>
                <a:gd name="T51" fmla="*/ 4 h 260"/>
                <a:gd name="T52" fmla="*/ 34 w 205"/>
                <a:gd name="T53" fmla="*/ 17 h 260"/>
                <a:gd name="T54" fmla="*/ 45 w 205"/>
                <a:gd name="T55" fmla="*/ 1 h 260"/>
                <a:gd name="T56" fmla="*/ 63 w 205"/>
                <a:gd name="T57" fmla="*/ 1 h 260"/>
                <a:gd name="T58" fmla="*/ 72 w 205"/>
                <a:gd name="T59" fmla="*/ 6 h 260"/>
                <a:gd name="T60" fmla="*/ 74 w 205"/>
                <a:gd name="T61" fmla="*/ 16 h 260"/>
                <a:gd name="T62" fmla="*/ 104 w 205"/>
                <a:gd name="T63" fmla="*/ 1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260">
                  <a:moveTo>
                    <a:pt x="104" y="145"/>
                  </a:moveTo>
                  <a:lnTo>
                    <a:pt x="98" y="147"/>
                  </a:lnTo>
                  <a:lnTo>
                    <a:pt x="92" y="144"/>
                  </a:lnTo>
                  <a:lnTo>
                    <a:pt x="88" y="142"/>
                  </a:lnTo>
                  <a:lnTo>
                    <a:pt x="85" y="148"/>
                  </a:lnTo>
                  <a:lnTo>
                    <a:pt x="90" y="160"/>
                  </a:lnTo>
                  <a:lnTo>
                    <a:pt x="99" y="168"/>
                  </a:lnTo>
                  <a:lnTo>
                    <a:pt x="108" y="177"/>
                  </a:lnTo>
                  <a:lnTo>
                    <a:pt x="118" y="186"/>
                  </a:lnTo>
                  <a:lnTo>
                    <a:pt x="128" y="192"/>
                  </a:lnTo>
                  <a:lnTo>
                    <a:pt x="140" y="193"/>
                  </a:lnTo>
                  <a:lnTo>
                    <a:pt x="150" y="189"/>
                  </a:lnTo>
                  <a:lnTo>
                    <a:pt x="157" y="180"/>
                  </a:lnTo>
                  <a:lnTo>
                    <a:pt x="163" y="180"/>
                  </a:lnTo>
                  <a:lnTo>
                    <a:pt x="170" y="180"/>
                  </a:lnTo>
                  <a:lnTo>
                    <a:pt x="176" y="179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195" y="174"/>
                  </a:lnTo>
                  <a:lnTo>
                    <a:pt x="199" y="171"/>
                  </a:lnTo>
                  <a:lnTo>
                    <a:pt x="205" y="168"/>
                  </a:lnTo>
                  <a:lnTo>
                    <a:pt x="198" y="183"/>
                  </a:lnTo>
                  <a:lnTo>
                    <a:pt x="189" y="196"/>
                  </a:lnTo>
                  <a:lnTo>
                    <a:pt x="178" y="206"/>
                  </a:lnTo>
                  <a:lnTo>
                    <a:pt x="166" y="218"/>
                  </a:lnTo>
                  <a:lnTo>
                    <a:pt x="153" y="228"/>
                  </a:lnTo>
                  <a:lnTo>
                    <a:pt x="138" y="238"/>
                  </a:lnTo>
                  <a:lnTo>
                    <a:pt x="125" y="248"/>
                  </a:lnTo>
                  <a:lnTo>
                    <a:pt x="114" y="260"/>
                  </a:lnTo>
                  <a:lnTo>
                    <a:pt x="95" y="248"/>
                  </a:lnTo>
                  <a:lnTo>
                    <a:pt x="82" y="234"/>
                  </a:lnTo>
                  <a:lnTo>
                    <a:pt x="72" y="218"/>
                  </a:lnTo>
                  <a:lnTo>
                    <a:pt x="64" y="200"/>
                  </a:lnTo>
                  <a:lnTo>
                    <a:pt x="60" y="181"/>
                  </a:lnTo>
                  <a:lnTo>
                    <a:pt x="57" y="163"/>
                  </a:lnTo>
                  <a:lnTo>
                    <a:pt x="54" y="145"/>
                  </a:lnTo>
                  <a:lnTo>
                    <a:pt x="50" y="126"/>
                  </a:lnTo>
                  <a:lnTo>
                    <a:pt x="47" y="106"/>
                  </a:lnTo>
                  <a:lnTo>
                    <a:pt x="44" y="85"/>
                  </a:lnTo>
                  <a:lnTo>
                    <a:pt x="40" y="65"/>
                  </a:lnTo>
                  <a:lnTo>
                    <a:pt x="34" y="45"/>
                  </a:lnTo>
                  <a:lnTo>
                    <a:pt x="32" y="51"/>
                  </a:lnTo>
                  <a:lnTo>
                    <a:pt x="32" y="55"/>
                  </a:lnTo>
                  <a:lnTo>
                    <a:pt x="32" y="61"/>
                  </a:lnTo>
                  <a:lnTo>
                    <a:pt x="34" y="65"/>
                  </a:lnTo>
                  <a:lnTo>
                    <a:pt x="28" y="64"/>
                  </a:lnTo>
                  <a:lnTo>
                    <a:pt x="19" y="49"/>
                  </a:lnTo>
                  <a:lnTo>
                    <a:pt x="11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7" y="11"/>
                  </a:lnTo>
                  <a:lnTo>
                    <a:pt x="34" y="17"/>
                  </a:lnTo>
                  <a:lnTo>
                    <a:pt x="35" y="1"/>
                  </a:lnTo>
                  <a:lnTo>
                    <a:pt x="45" y="1"/>
                  </a:lnTo>
                  <a:lnTo>
                    <a:pt x="54" y="1"/>
                  </a:lnTo>
                  <a:lnTo>
                    <a:pt x="63" y="1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3" y="10"/>
                  </a:lnTo>
                  <a:lnTo>
                    <a:pt x="74" y="16"/>
                  </a:lnTo>
                  <a:lnTo>
                    <a:pt x="79" y="22"/>
                  </a:lnTo>
                  <a:lnTo>
                    <a:pt x="104" y="14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auto">
            <a:xfrm>
              <a:off x="1503363" y="1158875"/>
              <a:ext cx="336550" cy="76200"/>
            </a:xfrm>
            <a:custGeom>
              <a:avLst/>
              <a:gdLst>
                <a:gd name="T0" fmla="*/ 154 w 212"/>
                <a:gd name="T1" fmla="*/ 44 h 48"/>
                <a:gd name="T2" fmla="*/ 157 w 212"/>
                <a:gd name="T3" fmla="*/ 38 h 48"/>
                <a:gd name="T4" fmla="*/ 161 w 212"/>
                <a:gd name="T5" fmla="*/ 34 h 48"/>
                <a:gd name="T6" fmla="*/ 165 w 212"/>
                <a:gd name="T7" fmla="*/ 31 h 48"/>
                <a:gd name="T8" fmla="*/ 171 w 212"/>
                <a:gd name="T9" fmla="*/ 28 h 48"/>
                <a:gd name="T10" fmla="*/ 180 w 212"/>
                <a:gd name="T11" fmla="*/ 27 h 48"/>
                <a:gd name="T12" fmla="*/ 190 w 212"/>
                <a:gd name="T13" fmla="*/ 25 h 48"/>
                <a:gd name="T14" fmla="*/ 200 w 212"/>
                <a:gd name="T15" fmla="*/ 25 h 48"/>
                <a:gd name="T16" fmla="*/ 209 w 212"/>
                <a:gd name="T17" fmla="*/ 29 h 48"/>
                <a:gd name="T18" fmla="*/ 212 w 212"/>
                <a:gd name="T19" fmla="*/ 15 h 48"/>
                <a:gd name="T20" fmla="*/ 193 w 212"/>
                <a:gd name="T21" fmla="*/ 12 h 48"/>
                <a:gd name="T22" fmla="*/ 173 w 212"/>
                <a:gd name="T23" fmla="*/ 9 h 48"/>
                <a:gd name="T24" fmla="*/ 152 w 212"/>
                <a:gd name="T25" fmla="*/ 6 h 48"/>
                <a:gd name="T26" fmla="*/ 132 w 212"/>
                <a:gd name="T27" fmla="*/ 5 h 48"/>
                <a:gd name="T28" fmla="*/ 110 w 212"/>
                <a:gd name="T29" fmla="*/ 3 h 48"/>
                <a:gd name="T30" fmla="*/ 90 w 212"/>
                <a:gd name="T31" fmla="*/ 2 h 48"/>
                <a:gd name="T32" fmla="*/ 68 w 212"/>
                <a:gd name="T33" fmla="*/ 0 h 48"/>
                <a:gd name="T34" fmla="*/ 48 w 212"/>
                <a:gd name="T35" fmla="*/ 0 h 48"/>
                <a:gd name="T36" fmla="*/ 42 w 212"/>
                <a:gd name="T37" fmla="*/ 2 h 48"/>
                <a:gd name="T38" fmla="*/ 36 w 212"/>
                <a:gd name="T39" fmla="*/ 2 h 48"/>
                <a:gd name="T40" fmla="*/ 30 w 212"/>
                <a:gd name="T41" fmla="*/ 2 h 48"/>
                <a:gd name="T42" fmla="*/ 23 w 212"/>
                <a:gd name="T43" fmla="*/ 3 h 48"/>
                <a:gd name="T44" fmla="*/ 17 w 212"/>
                <a:gd name="T45" fmla="*/ 5 h 48"/>
                <a:gd name="T46" fmla="*/ 11 w 212"/>
                <a:gd name="T47" fmla="*/ 6 h 48"/>
                <a:gd name="T48" fmla="*/ 7 w 212"/>
                <a:gd name="T49" fmla="*/ 11 h 48"/>
                <a:gd name="T50" fmla="*/ 3 w 212"/>
                <a:gd name="T51" fmla="*/ 15 h 48"/>
                <a:gd name="T52" fmla="*/ 4 w 212"/>
                <a:gd name="T53" fmla="*/ 24 h 48"/>
                <a:gd name="T54" fmla="*/ 3 w 212"/>
                <a:gd name="T55" fmla="*/ 32 h 48"/>
                <a:gd name="T56" fmla="*/ 0 w 212"/>
                <a:gd name="T57" fmla="*/ 41 h 48"/>
                <a:gd name="T58" fmla="*/ 0 w 212"/>
                <a:gd name="T59" fmla="*/ 48 h 48"/>
                <a:gd name="T60" fmla="*/ 36 w 212"/>
                <a:gd name="T61" fmla="*/ 44 h 48"/>
                <a:gd name="T62" fmla="*/ 36 w 212"/>
                <a:gd name="T63" fmla="*/ 40 h 48"/>
                <a:gd name="T64" fmla="*/ 39 w 212"/>
                <a:gd name="T65" fmla="*/ 35 h 48"/>
                <a:gd name="T66" fmla="*/ 42 w 212"/>
                <a:gd name="T67" fmla="*/ 32 h 48"/>
                <a:gd name="T68" fmla="*/ 43 w 212"/>
                <a:gd name="T69" fmla="*/ 28 h 48"/>
                <a:gd name="T70" fmla="*/ 49 w 212"/>
                <a:gd name="T71" fmla="*/ 22 h 48"/>
                <a:gd name="T72" fmla="*/ 55 w 212"/>
                <a:gd name="T73" fmla="*/ 19 h 48"/>
                <a:gd name="T74" fmla="*/ 64 w 212"/>
                <a:gd name="T75" fmla="*/ 18 h 48"/>
                <a:gd name="T76" fmla="*/ 71 w 212"/>
                <a:gd name="T77" fmla="*/ 16 h 48"/>
                <a:gd name="T78" fmla="*/ 80 w 212"/>
                <a:gd name="T79" fmla="*/ 18 h 48"/>
                <a:gd name="T80" fmla="*/ 87 w 212"/>
                <a:gd name="T81" fmla="*/ 18 h 48"/>
                <a:gd name="T82" fmla="*/ 96 w 212"/>
                <a:gd name="T83" fmla="*/ 19 h 48"/>
                <a:gd name="T84" fmla="*/ 103 w 212"/>
                <a:gd name="T85" fmla="*/ 19 h 48"/>
                <a:gd name="T86" fmla="*/ 109 w 212"/>
                <a:gd name="T87" fmla="*/ 24 h 48"/>
                <a:gd name="T88" fmla="*/ 113 w 212"/>
                <a:gd name="T89" fmla="*/ 29 h 48"/>
                <a:gd name="T90" fmla="*/ 116 w 212"/>
                <a:gd name="T91" fmla="*/ 37 h 48"/>
                <a:gd name="T92" fmla="*/ 117 w 212"/>
                <a:gd name="T93" fmla="*/ 43 h 48"/>
                <a:gd name="T94" fmla="*/ 123 w 212"/>
                <a:gd name="T95" fmla="*/ 41 h 48"/>
                <a:gd name="T96" fmla="*/ 131 w 212"/>
                <a:gd name="T97" fmla="*/ 41 h 48"/>
                <a:gd name="T98" fmla="*/ 138 w 212"/>
                <a:gd name="T99" fmla="*/ 41 h 48"/>
                <a:gd name="T100" fmla="*/ 145 w 212"/>
                <a:gd name="T101" fmla="*/ 43 h 48"/>
                <a:gd name="T102" fmla="*/ 145 w 212"/>
                <a:gd name="T103" fmla="*/ 43 h 48"/>
                <a:gd name="T104" fmla="*/ 147 w 212"/>
                <a:gd name="T105" fmla="*/ 43 h 48"/>
                <a:gd name="T106" fmla="*/ 147 w 212"/>
                <a:gd name="T107" fmla="*/ 43 h 48"/>
                <a:gd name="T108" fmla="*/ 147 w 212"/>
                <a:gd name="T109" fmla="*/ 43 h 48"/>
                <a:gd name="T110" fmla="*/ 148 w 212"/>
                <a:gd name="T111" fmla="*/ 43 h 48"/>
                <a:gd name="T112" fmla="*/ 149 w 212"/>
                <a:gd name="T113" fmla="*/ 44 h 48"/>
                <a:gd name="T114" fmla="*/ 151 w 212"/>
                <a:gd name="T115" fmla="*/ 44 h 48"/>
                <a:gd name="T116" fmla="*/ 154 w 212"/>
                <a:gd name="T1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48">
                  <a:moveTo>
                    <a:pt x="154" y="44"/>
                  </a:moveTo>
                  <a:lnTo>
                    <a:pt x="157" y="38"/>
                  </a:lnTo>
                  <a:lnTo>
                    <a:pt x="161" y="34"/>
                  </a:lnTo>
                  <a:lnTo>
                    <a:pt x="165" y="31"/>
                  </a:lnTo>
                  <a:lnTo>
                    <a:pt x="171" y="28"/>
                  </a:lnTo>
                  <a:lnTo>
                    <a:pt x="180" y="27"/>
                  </a:lnTo>
                  <a:lnTo>
                    <a:pt x="190" y="25"/>
                  </a:lnTo>
                  <a:lnTo>
                    <a:pt x="200" y="25"/>
                  </a:lnTo>
                  <a:lnTo>
                    <a:pt x="209" y="29"/>
                  </a:lnTo>
                  <a:lnTo>
                    <a:pt x="212" y="15"/>
                  </a:lnTo>
                  <a:lnTo>
                    <a:pt x="193" y="12"/>
                  </a:lnTo>
                  <a:lnTo>
                    <a:pt x="173" y="9"/>
                  </a:lnTo>
                  <a:lnTo>
                    <a:pt x="152" y="6"/>
                  </a:lnTo>
                  <a:lnTo>
                    <a:pt x="132" y="5"/>
                  </a:lnTo>
                  <a:lnTo>
                    <a:pt x="110" y="3"/>
                  </a:lnTo>
                  <a:lnTo>
                    <a:pt x="90" y="2"/>
                  </a:lnTo>
                  <a:lnTo>
                    <a:pt x="6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3" y="3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3" y="15"/>
                  </a:lnTo>
                  <a:lnTo>
                    <a:pt x="4" y="24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9" y="35"/>
                  </a:lnTo>
                  <a:lnTo>
                    <a:pt x="42" y="32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5" y="19"/>
                  </a:lnTo>
                  <a:lnTo>
                    <a:pt x="64" y="18"/>
                  </a:lnTo>
                  <a:lnTo>
                    <a:pt x="71" y="16"/>
                  </a:lnTo>
                  <a:lnTo>
                    <a:pt x="80" y="18"/>
                  </a:lnTo>
                  <a:lnTo>
                    <a:pt x="87" y="18"/>
                  </a:lnTo>
                  <a:lnTo>
                    <a:pt x="96" y="19"/>
                  </a:lnTo>
                  <a:lnTo>
                    <a:pt x="103" y="19"/>
                  </a:lnTo>
                  <a:lnTo>
                    <a:pt x="109" y="24"/>
                  </a:lnTo>
                  <a:lnTo>
                    <a:pt x="113" y="29"/>
                  </a:lnTo>
                  <a:lnTo>
                    <a:pt x="116" y="37"/>
                  </a:lnTo>
                  <a:lnTo>
                    <a:pt x="117" y="43"/>
                  </a:lnTo>
                  <a:lnTo>
                    <a:pt x="123" y="41"/>
                  </a:lnTo>
                  <a:lnTo>
                    <a:pt x="131" y="41"/>
                  </a:lnTo>
                  <a:lnTo>
                    <a:pt x="138" y="4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7" y="43"/>
                  </a:lnTo>
                  <a:lnTo>
                    <a:pt x="147" y="43"/>
                  </a:lnTo>
                  <a:lnTo>
                    <a:pt x="147" y="43"/>
                  </a:lnTo>
                  <a:lnTo>
                    <a:pt x="148" y="43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4" y="4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auto">
            <a:xfrm>
              <a:off x="1570038" y="1227138"/>
              <a:ext cx="269875" cy="271463"/>
            </a:xfrm>
            <a:custGeom>
              <a:avLst/>
              <a:gdLst>
                <a:gd name="T0" fmla="*/ 112 w 170"/>
                <a:gd name="T1" fmla="*/ 1 h 171"/>
                <a:gd name="T2" fmla="*/ 110 w 170"/>
                <a:gd name="T3" fmla="*/ 4 h 171"/>
                <a:gd name="T4" fmla="*/ 109 w 170"/>
                <a:gd name="T5" fmla="*/ 5 h 171"/>
                <a:gd name="T6" fmla="*/ 107 w 170"/>
                <a:gd name="T7" fmla="*/ 8 h 171"/>
                <a:gd name="T8" fmla="*/ 106 w 170"/>
                <a:gd name="T9" fmla="*/ 11 h 171"/>
                <a:gd name="T10" fmla="*/ 109 w 170"/>
                <a:gd name="T11" fmla="*/ 24 h 171"/>
                <a:gd name="T12" fmla="*/ 115 w 170"/>
                <a:gd name="T13" fmla="*/ 36 h 171"/>
                <a:gd name="T14" fmla="*/ 125 w 170"/>
                <a:gd name="T15" fmla="*/ 45 h 171"/>
                <a:gd name="T16" fmla="*/ 138 w 170"/>
                <a:gd name="T17" fmla="*/ 52 h 171"/>
                <a:gd name="T18" fmla="*/ 147 w 170"/>
                <a:gd name="T19" fmla="*/ 52 h 171"/>
                <a:gd name="T20" fmla="*/ 155 w 170"/>
                <a:gd name="T21" fmla="*/ 50 h 171"/>
                <a:gd name="T22" fmla="*/ 163 w 170"/>
                <a:gd name="T23" fmla="*/ 48 h 171"/>
                <a:gd name="T24" fmla="*/ 170 w 170"/>
                <a:gd name="T25" fmla="*/ 45 h 171"/>
                <a:gd name="T26" fmla="*/ 167 w 170"/>
                <a:gd name="T27" fmla="*/ 62 h 171"/>
                <a:gd name="T28" fmla="*/ 163 w 170"/>
                <a:gd name="T29" fmla="*/ 79 h 171"/>
                <a:gd name="T30" fmla="*/ 158 w 170"/>
                <a:gd name="T31" fmla="*/ 95 h 171"/>
                <a:gd name="T32" fmla="*/ 151 w 170"/>
                <a:gd name="T33" fmla="*/ 113 h 171"/>
                <a:gd name="T34" fmla="*/ 144 w 170"/>
                <a:gd name="T35" fmla="*/ 129 h 171"/>
                <a:gd name="T36" fmla="*/ 134 w 170"/>
                <a:gd name="T37" fmla="*/ 143 h 171"/>
                <a:gd name="T38" fmla="*/ 123 w 170"/>
                <a:gd name="T39" fmla="*/ 158 h 171"/>
                <a:gd name="T40" fmla="*/ 110 w 170"/>
                <a:gd name="T41" fmla="*/ 170 h 171"/>
                <a:gd name="T42" fmla="*/ 99 w 170"/>
                <a:gd name="T43" fmla="*/ 171 h 171"/>
                <a:gd name="T44" fmla="*/ 87 w 170"/>
                <a:gd name="T45" fmla="*/ 171 h 171"/>
                <a:gd name="T46" fmla="*/ 75 w 170"/>
                <a:gd name="T47" fmla="*/ 170 h 171"/>
                <a:gd name="T48" fmla="*/ 65 w 170"/>
                <a:gd name="T49" fmla="*/ 168 h 171"/>
                <a:gd name="T50" fmla="*/ 55 w 170"/>
                <a:gd name="T51" fmla="*/ 165 h 171"/>
                <a:gd name="T52" fmla="*/ 45 w 170"/>
                <a:gd name="T53" fmla="*/ 162 h 171"/>
                <a:gd name="T54" fmla="*/ 35 w 170"/>
                <a:gd name="T55" fmla="*/ 159 h 171"/>
                <a:gd name="T56" fmla="*/ 25 w 170"/>
                <a:gd name="T57" fmla="*/ 155 h 171"/>
                <a:gd name="T58" fmla="*/ 14 w 170"/>
                <a:gd name="T59" fmla="*/ 132 h 171"/>
                <a:gd name="T60" fmla="*/ 6 w 170"/>
                <a:gd name="T61" fmla="*/ 90 h 171"/>
                <a:gd name="T62" fmla="*/ 1 w 170"/>
                <a:gd name="T63" fmla="*/ 49 h 171"/>
                <a:gd name="T64" fmla="*/ 0 w 170"/>
                <a:gd name="T65" fmla="*/ 32 h 171"/>
                <a:gd name="T66" fmla="*/ 6 w 170"/>
                <a:gd name="T67" fmla="*/ 36 h 171"/>
                <a:gd name="T68" fmla="*/ 13 w 170"/>
                <a:gd name="T69" fmla="*/ 40 h 171"/>
                <a:gd name="T70" fmla="*/ 22 w 170"/>
                <a:gd name="T71" fmla="*/ 42 h 171"/>
                <a:gd name="T72" fmla="*/ 29 w 170"/>
                <a:gd name="T73" fmla="*/ 42 h 171"/>
                <a:gd name="T74" fmla="*/ 38 w 170"/>
                <a:gd name="T75" fmla="*/ 40 h 171"/>
                <a:gd name="T76" fmla="*/ 45 w 170"/>
                <a:gd name="T77" fmla="*/ 37 h 171"/>
                <a:gd name="T78" fmla="*/ 52 w 170"/>
                <a:gd name="T79" fmla="*/ 34 h 171"/>
                <a:gd name="T80" fmla="*/ 58 w 170"/>
                <a:gd name="T81" fmla="*/ 29 h 171"/>
                <a:gd name="T82" fmla="*/ 64 w 170"/>
                <a:gd name="T83" fmla="*/ 23 h 171"/>
                <a:gd name="T84" fmla="*/ 68 w 170"/>
                <a:gd name="T85" fmla="*/ 17 h 171"/>
                <a:gd name="T86" fmla="*/ 73 w 170"/>
                <a:gd name="T87" fmla="*/ 10 h 171"/>
                <a:gd name="T88" fmla="*/ 75 w 170"/>
                <a:gd name="T89" fmla="*/ 2 h 171"/>
                <a:gd name="T90" fmla="*/ 102 w 170"/>
                <a:gd name="T91" fmla="*/ 4 h 171"/>
                <a:gd name="T92" fmla="*/ 102 w 170"/>
                <a:gd name="T93" fmla="*/ 2 h 171"/>
                <a:gd name="T94" fmla="*/ 103 w 170"/>
                <a:gd name="T95" fmla="*/ 1 h 171"/>
                <a:gd name="T96" fmla="*/ 105 w 170"/>
                <a:gd name="T97" fmla="*/ 1 h 171"/>
                <a:gd name="T98" fmla="*/ 105 w 170"/>
                <a:gd name="T99" fmla="*/ 0 h 171"/>
                <a:gd name="T100" fmla="*/ 112 w 170"/>
                <a:gd name="T101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71">
                  <a:moveTo>
                    <a:pt x="112" y="1"/>
                  </a:moveTo>
                  <a:lnTo>
                    <a:pt x="110" y="4"/>
                  </a:lnTo>
                  <a:lnTo>
                    <a:pt x="109" y="5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9" y="24"/>
                  </a:lnTo>
                  <a:lnTo>
                    <a:pt x="115" y="36"/>
                  </a:lnTo>
                  <a:lnTo>
                    <a:pt x="125" y="45"/>
                  </a:lnTo>
                  <a:lnTo>
                    <a:pt x="138" y="52"/>
                  </a:lnTo>
                  <a:lnTo>
                    <a:pt x="147" y="52"/>
                  </a:lnTo>
                  <a:lnTo>
                    <a:pt x="155" y="50"/>
                  </a:lnTo>
                  <a:lnTo>
                    <a:pt x="163" y="48"/>
                  </a:lnTo>
                  <a:lnTo>
                    <a:pt x="170" y="45"/>
                  </a:lnTo>
                  <a:lnTo>
                    <a:pt x="167" y="62"/>
                  </a:lnTo>
                  <a:lnTo>
                    <a:pt x="163" y="79"/>
                  </a:lnTo>
                  <a:lnTo>
                    <a:pt x="158" y="95"/>
                  </a:lnTo>
                  <a:lnTo>
                    <a:pt x="151" y="113"/>
                  </a:lnTo>
                  <a:lnTo>
                    <a:pt x="144" y="129"/>
                  </a:lnTo>
                  <a:lnTo>
                    <a:pt x="134" y="143"/>
                  </a:lnTo>
                  <a:lnTo>
                    <a:pt x="123" y="158"/>
                  </a:lnTo>
                  <a:lnTo>
                    <a:pt x="110" y="170"/>
                  </a:lnTo>
                  <a:lnTo>
                    <a:pt x="99" y="171"/>
                  </a:lnTo>
                  <a:lnTo>
                    <a:pt x="87" y="171"/>
                  </a:lnTo>
                  <a:lnTo>
                    <a:pt x="75" y="170"/>
                  </a:lnTo>
                  <a:lnTo>
                    <a:pt x="65" y="168"/>
                  </a:lnTo>
                  <a:lnTo>
                    <a:pt x="55" y="165"/>
                  </a:lnTo>
                  <a:lnTo>
                    <a:pt x="45" y="162"/>
                  </a:lnTo>
                  <a:lnTo>
                    <a:pt x="35" y="159"/>
                  </a:lnTo>
                  <a:lnTo>
                    <a:pt x="25" y="155"/>
                  </a:lnTo>
                  <a:lnTo>
                    <a:pt x="14" y="132"/>
                  </a:lnTo>
                  <a:lnTo>
                    <a:pt x="6" y="90"/>
                  </a:lnTo>
                  <a:lnTo>
                    <a:pt x="1" y="49"/>
                  </a:lnTo>
                  <a:lnTo>
                    <a:pt x="0" y="32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5" y="37"/>
                  </a:lnTo>
                  <a:lnTo>
                    <a:pt x="52" y="34"/>
                  </a:lnTo>
                  <a:lnTo>
                    <a:pt x="58" y="29"/>
                  </a:lnTo>
                  <a:lnTo>
                    <a:pt x="64" y="23"/>
                  </a:lnTo>
                  <a:lnTo>
                    <a:pt x="68" y="17"/>
                  </a:lnTo>
                  <a:lnTo>
                    <a:pt x="73" y="10"/>
                  </a:lnTo>
                  <a:lnTo>
                    <a:pt x="75" y="2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5" y="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1576388" y="1304925"/>
              <a:ext cx="20638" cy="98425"/>
            </a:xfrm>
            <a:custGeom>
              <a:avLst/>
              <a:gdLst>
                <a:gd name="T0" fmla="*/ 13 w 13"/>
                <a:gd name="T1" fmla="*/ 62 h 62"/>
                <a:gd name="T2" fmla="*/ 9 w 13"/>
                <a:gd name="T3" fmla="*/ 49 h 62"/>
                <a:gd name="T4" fmla="*/ 6 w 13"/>
                <a:gd name="T5" fmla="*/ 36 h 62"/>
                <a:gd name="T6" fmla="*/ 3 w 13"/>
                <a:gd name="T7" fmla="*/ 22 h 62"/>
                <a:gd name="T8" fmla="*/ 0 w 13"/>
                <a:gd name="T9" fmla="*/ 9 h 62"/>
                <a:gd name="T10" fmla="*/ 2 w 13"/>
                <a:gd name="T11" fmla="*/ 0 h 62"/>
                <a:gd name="T12" fmla="*/ 7 w 13"/>
                <a:gd name="T13" fmla="*/ 15 h 62"/>
                <a:gd name="T14" fmla="*/ 10 w 13"/>
                <a:gd name="T15" fmla="*/ 30 h 62"/>
                <a:gd name="T16" fmla="*/ 13 w 13"/>
                <a:gd name="T17" fmla="*/ 46 h 62"/>
                <a:gd name="T18" fmla="*/ 13 w 13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2">
                  <a:moveTo>
                    <a:pt x="13" y="62"/>
                  </a:moveTo>
                  <a:lnTo>
                    <a:pt x="9" y="49"/>
                  </a:lnTo>
                  <a:lnTo>
                    <a:pt x="6" y="36"/>
                  </a:lnTo>
                  <a:lnTo>
                    <a:pt x="3" y="22"/>
                  </a:lnTo>
                  <a:lnTo>
                    <a:pt x="0" y="9"/>
                  </a:lnTo>
                  <a:lnTo>
                    <a:pt x="2" y="0"/>
                  </a:lnTo>
                  <a:lnTo>
                    <a:pt x="7" y="15"/>
                  </a:lnTo>
                  <a:lnTo>
                    <a:pt x="10" y="30"/>
                  </a:lnTo>
                  <a:lnTo>
                    <a:pt x="13" y="46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1646238" y="1392238"/>
              <a:ext cx="106363" cy="14288"/>
            </a:xfrm>
            <a:custGeom>
              <a:avLst/>
              <a:gdLst>
                <a:gd name="T0" fmla="*/ 67 w 67"/>
                <a:gd name="T1" fmla="*/ 3 h 9"/>
                <a:gd name="T2" fmla="*/ 65 w 67"/>
                <a:gd name="T3" fmla="*/ 6 h 9"/>
                <a:gd name="T4" fmla="*/ 62 w 67"/>
                <a:gd name="T5" fmla="*/ 7 h 9"/>
                <a:gd name="T6" fmla="*/ 58 w 67"/>
                <a:gd name="T7" fmla="*/ 9 h 9"/>
                <a:gd name="T8" fmla="*/ 55 w 67"/>
                <a:gd name="T9" fmla="*/ 9 h 9"/>
                <a:gd name="T10" fmla="*/ 48 w 67"/>
                <a:gd name="T11" fmla="*/ 7 h 9"/>
                <a:gd name="T12" fmla="*/ 42 w 67"/>
                <a:gd name="T13" fmla="*/ 7 h 9"/>
                <a:gd name="T14" fmla="*/ 35 w 67"/>
                <a:gd name="T15" fmla="*/ 7 h 9"/>
                <a:gd name="T16" fmla="*/ 27 w 67"/>
                <a:gd name="T17" fmla="*/ 7 h 9"/>
                <a:gd name="T18" fmla="*/ 20 w 67"/>
                <a:gd name="T19" fmla="*/ 7 h 9"/>
                <a:gd name="T20" fmla="*/ 13 w 67"/>
                <a:gd name="T21" fmla="*/ 6 h 9"/>
                <a:gd name="T22" fmla="*/ 7 w 67"/>
                <a:gd name="T23" fmla="*/ 6 h 9"/>
                <a:gd name="T24" fmla="*/ 0 w 67"/>
                <a:gd name="T25" fmla="*/ 6 h 9"/>
                <a:gd name="T26" fmla="*/ 6 w 67"/>
                <a:gd name="T27" fmla="*/ 2 h 9"/>
                <a:gd name="T28" fmla="*/ 14 w 67"/>
                <a:gd name="T29" fmla="*/ 0 h 9"/>
                <a:gd name="T30" fmla="*/ 23 w 67"/>
                <a:gd name="T31" fmla="*/ 0 h 9"/>
                <a:gd name="T32" fmla="*/ 33 w 67"/>
                <a:gd name="T33" fmla="*/ 0 h 9"/>
                <a:gd name="T34" fmla="*/ 41 w 67"/>
                <a:gd name="T35" fmla="*/ 0 h 9"/>
                <a:gd name="T36" fmla="*/ 49 w 67"/>
                <a:gd name="T37" fmla="*/ 2 h 9"/>
                <a:gd name="T38" fmla="*/ 58 w 67"/>
                <a:gd name="T39" fmla="*/ 2 h 9"/>
                <a:gd name="T40" fmla="*/ 67 w 67"/>
                <a:gd name="T4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9">
                  <a:moveTo>
                    <a:pt x="67" y="3"/>
                  </a:moveTo>
                  <a:lnTo>
                    <a:pt x="65" y="6"/>
                  </a:lnTo>
                  <a:lnTo>
                    <a:pt x="62" y="7"/>
                  </a:lnTo>
                  <a:lnTo>
                    <a:pt x="58" y="9"/>
                  </a:lnTo>
                  <a:lnTo>
                    <a:pt x="55" y="9"/>
                  </a:lnTo>
                  <a:lnTo>
                    <a:pt x="48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3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2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8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1703388" y="1417638"/>
              <a:ext cx="41275" cy="7938"/>
            </a:xfrm>
            <a:custGeom>
              <a:avLst/>
              <a:gdLst>
                <a:gd name="T0" fmla="*/ 26 w 26"/>
                <a:gd name="T1" fmla="*/ 0 h 5"/>
                <a:gd name="T2" fmla="*/ 22 w 26"/>
                <a:gd name="T3" fmla="*/ 5 h 5"/>
                <a:gd name="T4" fmla="*/ 15 w 26"/>
                <a:gd name="T5" fmla="*/ 5 h 5"/>
                <a:gd name="T6" fmla="*/ 7 w 26"/>
                <a:gd name="T7" fmla="*/ 5 h 5"/>
                <a:gd name="T8" fmla="*/ 0 w 26"/>
                <a:gd name="T9" fmla="*/ 5 h 5"/>
                <a:gd name="T10" fmla="*/ 5 w 26"/>
                <a:gd name="T11" fmla="*/ 2 h 5"/>
                <a:gd name="T12" fmla="*/ 12 w 26"/>
                <a:gd name="T13" fmla="*/ 0 h 5"/>
                <a:gd name="T14" fmla="*/ 19 w 26"/>
                <a:gd name="T15" fmla="*/ 0 h 5"/>
                <a:gd name="T16" fmla="*/ 26 w 2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">
                  <a:moveTo>
                    <a:pt x="26" y="0"/>
                  </a:moveTo>
                  <a:lnTo>
                    <a:pt x="22" y="5"/>
                  </a:lnTo>
                  <a:lnTo>
                    <a:pt x="15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1636713" y="1508125"/>
              <a:ext cx="179388" cy="255588"/>
            </a:xfrm>
            <a:custGeom>
              <a:avLst/>
              <a:gdLst>
                <a:gd name="T0" fmla="*/ 113 w 113"/>
                <a:gd name="T1" fmla="*/ 67 h 161"/>
                <a:gd name="T2" fmla="*/ 109 w 113"/>
                <a:gd name="T3" fmla="*/ 80 h 161"/>
                <a:gd name="T4" fmla="*/ 103 w 113"/>
                <a:gd name="T5" fmla="*/ 91 h 161"/>
                <a:gd name="T6" fmla="*/ 96 w 113"/>
                <a:gd name="T7" fmla="*/ 105 h 161"/>
                <a:gd name="T8" fmla="*/ 89 w 113"/>
                <a:gd name="T9" fmla="*/ 116 h 161"/>
                <a:gd name="T10" fmla="*/ 80 w 113"/>
                <a:gd name="T11" fmla="*/ 128 h 161"/>
                <a:gd name="T12" fmla="*/ 71 w 113"/>
                <a:gd name="T13" fmla="*/ 139 h 161"/>
                <a:gd name="T14" fmla="*/ 63 w 113"/>
                <a:gd name="T15" fmla="*/ 150 h 161"/>
                <a:gd name="T16" fmla="*/ 54 w 113"/>
                <a:gd name="T17" fmla="*/ 161 h 161"/>
                <a:gd name="T18" fmla="*/ 47 w 113"/>
                <a:gd name="T19" fmla="*/ 154 h 161"/>
                <a:gd name="T20" fmla="*/ 41 w 113"/>
                <a:gd name="T21" fmla="*/ 147 h 161"/>
                <a:gd name="T22" fmla="*/ 35 w 113"/>
                <a:gd name="T23" fmla="*/ 139 h 161"/>
                <a:gd name="T24" fmla="*/ 29 w 113"/>
                <a:gd name="T25" fmla="*/ 131 h 161"/>
                <a:gd name="T26" fmla="*/ 22 w 113"/>
                <a:gd name="T27" fmla="*/ 122 h 161"/>
                <a:gd name="T28" fmla="*/ 16 w 113"/>
                <a:gd name="T29" fmla="*/ 115 h 161"/>
                <a:gd name="T30" fmla="*/ 9 w 113"/>
                <a:gd name="T31" fmla="*/ 107 h 161"/>
                <a:gd name="T32" fmla="*/ 0 w 113"/>
                <a:gd name="T33" fmla="*/ 100 h 161"/>
                <a:gd name="T34" fmla="*/ 13 w 113"/>
                <a:gd name="T35" fmla="*/ 90 h 161"/>
                <a:gd name="T36" fmla="*/ 28 w 113"/>
                <a:gd name="T37" fmla="*/ 80 h 161"/>
                <a:gd name="T38" fmla="*/ 42 w 113"/>
                <a:gd name="T39" fmla="*/ 68 h 161"/>
                <a:gd name="T40" fmla="*/ 55 w 113"/>
                <a:gd name="T41" fmla="*/ 57 h 161"/>
                <a:gd name="T42" fmla="*/ 67 w 113"/>
                <a:gd name="T43" fmla="*/ 45 h 161"/>
                <a:gd name="T44" fmla="*/ 77 w 113"/>
                <a:gd name="T45" fmla="*/ 32 h 161"/>
                <a:gd name="T46" fmla="*/ 84 w 113"/>
                <a:gd name="T47" fmla="*/ 16 h 161"/>
                <a:gd name="T48" fmla="*/ 89 w 113"/>
                <a:gd name="T49" fmla="*/ 0 h 161"/>
                <a:gd name="T50" fmla="*/ 99 w 113"/>
                <a:gd name="T51" fmla="*/ 16 h 161"/>
                <a:gd name="T52" fmla="*/ 108 w 113"/>
                <a:gd name="T53" fmla="*/ 32 h 161"/>
                <a:gd name="T54" fmla="*/ 113 w 113"/>
                <a:gd name="T55" fmla="*/ 49 h 161"/>
                <a:gd name="T56" fmla="*/ 113 w 113"/>
                <a:gd name="T5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61">
                  <a:moveTo>
                    <a:pt x="113" y="67"/>
                  </a:moveTo>
                  <a:lnTo>
                    <a:pt x="109" y="80"/>
                  </a:lnTo>
                  <a:lnTo>
                    <a:pt x="103" y="91"/>
                  </a:lnTo>
                  <a:lnTo>
                    <a:pt x="96" y="105"/>
                  </a:lnTo>
                  <a:lnTo>
                    <a:pt x="89" y="116"/>
                  </a:lnTo>
                  <a:lnTo>
                    <a:pt x="80" y="128"/>
                  </a:lnTo>
                  <a:lnTo>
                    <a:pt x="71" y="139"/>
                  </a:lnTo>
                  <a:lnTo>
                    <a:pt x="63" y="150"/>
                  </a:lnTo>
                  <a:lnTo>
                    <a:pt x="54" y="161"/>
                  </a:lnTo>
                  <a:lnTo>
                    <a:pt x="47" y="154"/>
                  </a:lnTo>
                  <a:lnTo>
                    <a:pt x="41" y="147"/>
                  </a:lnTo>
                  <a:lnTo>
                    <a:pt x="35" y="139"/>
                  </a:lnTo>
                  <a:lnTo>
                    <a:pt x="29" y="131"/>
                  </a:lnTo>
                  <a:lnTo>
                    <a:pt x="22" y="122"/>
                  </a:lnTo>
                  <a:lnTo>
                    <a:pt x="16" y="115"/>
                  </a:lnTo>
                  <a:lnTo>
                    <a:pt x="9" y="107"/>
                  </a:lnTo>
                  <a:lnTo>
                    <a:pt x="0" y="100"/>
                  </a:lnTo>
                  <a:lnTo>
                    <a:pt x="13" y="90"/>
                  </a:lnTo>
                  <a:lnTo>
                    <a:pt x="28" y="80"/>
                  </a:lnTo>
                  <a:lnTo>
                    <a:pt x="42" y="68"/>
                  </a:lnTo>
                  <a:lnTo>
                    <a:pt x="55" y="57"/>
                  </a:lnTo>
                  <a:lnTo>
                    <a:pt x="67" y="45"/>
                  </a:lnTo>
                  <a:lnTo>
                    <a:pt x="77" y="32"/>
                  </a:lnTo>
                  <a:lnTo>
                    <a:pt x="84" y="16"/>
                  </a:lnTo>
                  <a:lnTo>
                    <a:pt x="89" y="0"/>
                  </a:lnTo>
                  <a:lnTo>
                    <a:pt x="99" y="16"/>
                  </a:lnTo>
                  <a:lnTo>
                    <a:pt x="108" y="32"/>
                  </a:lnTo>
                  <a:lnTo>
                    <a:pt x="113" y="49"/>
                  </a:lnTo>
                  <a:lnTo>
                    <a:pt x="113" y="6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1643063" y="1543050"/>
              <a:ext cx="817563" cy="1639888"/>
            </a:xfrm>
            <a:custGeom>
              <a:avLst/>
              <a:gdLst>
                <a:gd name="T0" fmla="*/ 137 w 515"/>
                <a:gd name="T1" fmla="*/ 26 h 1033"/>
                <a:gd name="T2" fmla="*/ 159 w 515"/>
                <a:gd name="T3" fmla="*/ 49 h 1033"/>
                <a:gd name="T4" fmla="*/ 230 w 515"/>
                <a:gd name="T5" fmla="*/ 84 h 1033"/>
                <a:gd name="T6" fmla="*/ 301 w 515"/>
                <a:gd name="T7" fmla="*/ 119 h 1033"/>
                <a:gd name="T8" fmla="*/ 339 w 515"/>
                <a:gd name="T9" fmla="*/ 126 h 1033"/>
                <a:gd name="T10" fmla="*/ 356 w 515"/>
                <a:gd name="T11" fmla="*/ 119 h 1033"/>
                <a:gd name="T12" fmla="*/ 375 w 515"/>
                <a:gd name="T13" fmla="*/ 115 h 1033"/>
                <a:gd name="T14" fmla="*/ 399 w 515"/>
                <a:gd name="T15" fmla="*/ 133 h 1033"/>
                <a:gd name="T16" fmla="*/ 418 w 515"/>
                <a:gd name="T17" fmla="*/ 155 h 1033"/>
                <a:gd name="T18" fmla="*/ 419 w 515"/>
                <a:gd name="T19" fmla="*/ 170 h 1033"/>
                <a:gd name="T20" fmla="*/ 394 w 515"/>
                <a:gd name="T21" fmla="*/ 170 h 1033"/>
                <a:gd name="T22" fmla="*/ 371 w 515"/>
                <a:gd name="T23" fmla="*/ 177 h 1033"/>
                <a:gd name="T24" fmla="*/ 364 w 515"/>
                <a:gd name="T25" fmla="*/ 215 h 1033"/>
                <a:gd name="T26" fmla="*/ 378 w 515"/>
                <a:gd name="T27" fmla="*/ 269 h 1033"/>
                <a:gd name="T28" fmla="*/ 416 w 515"/>
                <a:gd name="T29" fmla="*/ 308 h 1033"/>
                <a:gd name="T30" fmla="*/ 444 w 515"/>
                <a:gd name="T31" fmla="*/ 274 h 1033"/>
                <a:gd name="T32" fmla="*/ 457 w 515"/>
                <a:gd name="T33" fmla="*/ 257 h 1033"/>
                <a:gd name="T34" fmla="*/ 470 w 515"/>
                <a:gd name="T35" fmla="*/ 347 h 1033"/>
                <a:gd name="T36" fmla="*/ 493 w 515"/>
                <a:gd name="T37" fmla="*/ 446 h 1033"/>
                <a:gd name="T38" fmla="*/ 508 w 515"/>
                <a:gd name="T39" fmla="*/ 533 h 1033"/>
                <a:gd name="T40" fmla="*/ 513 w 515"/>
                <a:gd name="T41" fmla="*/ 628 h 1033"/>
                <a:gd name="T42" fmla="*/ 499 w 515"/>
                <a:gd name="T43" fmla="*/ 754 h 1033"/>
                <a:gd name="T44" fmla="*/ 470 w 515"/>
                <a:gd name="T45" fmla="*/ 894 h 1033"/>
                <a:gd name="T46" fmla="*/ 441 w 515"/>
                <a:gd name="T47" fmla="*/ 940 h 1033"/>
                <a:gd name="T48" fmla="*/ 415 w 515"/>
                <a:gd name="T49" fmla="*/ 928 h 1033"/>
                <a:gd name="T50" fmla="*/ 388 w 515"/>
                <a:gd name="T51" fmla="*/ 930 h 1033"/>
                <a:gd name="T52" fmla="*/ 415 w 515"/>
                <a:gd name="T53" fmla="*/ 939 h 1033"/>
                <a:gd name="T54" fmla="*/ 439 w 515"/>
                <a:gd name="T55" fmla="*/ 949 h 1033"/>
                <a:gd name="T56" fmla="*/ 450 w 515"/>
                <a:gd name="T57" fmla="*/ 972 h 1033"/>
                <a:gd name="T58" fmla="*/ 422 w 515"/>
                <a:gd name="T59" fmla="*/ 1033 h 1033"/>
                <a:gd name="T60" fmla="*/ 394 w 515"/>
                <a:gd name="T61" fmla="*/ 1023 h 1033"/>
                <a:gd name="T62" fmla="*/ 368 w 515"/>
                <a:gd name="T63" fmla="*/ 1011 h 1033"/>
                <a:gd name="T64" fmla="*/ 359 w 515"/>
                <a:gd name="T65" fmla="*/ 984 h 1033"/>
                <a:gd name="T66" fmla="*/ 378 w 515"/>
                <a:gd name="T67" fmla="*/ 920 h 1033"/>
                <a:gd name="T68" fmla="*/ 375 w 515"/>
                <a:gd name="T69" fmla="*/ 825 h 1033"/>
                <a:gd name="T70" fmla="*/ 374 w 515"/>
                <a:gd name="T71" fmla="*/ 700 h 1033"/>
                <a:gd name="T72" fmla="*/ 348 w 515"/>
                <a:gd name="T73" fmla="*/ 574 h 1033"/>
                <a:gd name="T74" fmla="*/ 314 w 515"/>
                <a:gd name="T75" fmla="*/ 465 h 1033"/>
                <a:gd name="T76" fmla="*/ 298 w 515"/>
                <a:gd name="T77" fmla="*/ 350 h 1033"/>
                <a:gd name="T78" fmla="*/ 295 w 515"/>
                <a:gd name="T79" fmla="*/ 277 h 1033"/>
                <a:gd name="T80" fmla="*/ 306 w 515"/>
                <a:gd name="T81" fmla="*/ 218 h 1033"/>
                <a:gd name="T82" fmla="*/ 291 w 515"/>
                <a:gd name="T83" fmla="*/ 232 h 1033"/>
                <a:gd name="T84" fmla="*/ 288 w 515"/>
                <a:gd name="T85" fmla="*/ 363 h 1033"/>
                <a:gd name="T86" fmla="*/ 279 w 515"/>
                <a:gd name="T87" fmla="*/ 447 h 1033"/>
                <a:gd name="T88" fmla="*/ 258 w 515"/>
                <a:gd name="T89" fmla="*/ 498 h 1033"/>
                <a:gd name="T90" fmla="*/ 252 w 515"/>
                <a:gd name="T91" fmla="*/ 529 h 1033"/>
                <a:gd name="T92" fmla="*/ 301 w 515"/>
                <a:gd name="T93" fmla="*/ 453 h 1033"/>
                <a:gd name="T94" fmla="*/ 317 w 515"/>
                <a:gd name="T95" fmla="*/ 527 h 1033"/>
                <a:gd name="T96" fmla="*/ 290 w 515"/>
                <a:gd name="T97" fmla="*/ 638 h 1033"/>
                <a:gd name="T98" fmla="*/ 233 w 515"/>
                <a:gd name="T99" fmla="*/ 706 h 1033"/>
                <a:gd name="T100" fmla="*/ 146 w 515"/>
                <a:gd name="T101" fmla="*/ 734 h 1033"/>
                <a:gd name="T102" fmla="*/ 57 w 515"/>
                <a:gd name="T103" fmla="*/ 748 h 1033"/>
                <a:gd name="T104" fmla="*/ 38 w 515"/>
                <a:gd name="T105" fmla="*/ 521 h 1033"/>
                <a:gd name="T106" fmla="*/ 22 w 515"/>
                <a:gd name="T107" fmla="*/ 296 h 1033"/>
                <a:gd name="T108" fmla="*/ 0 w 515"/>
                <a:gd name="T109" fmla="*/ 133 h 1033"/>
                <a:gd name="T110" fmla="*/ 8 w 515"/>
                <a:gd name="T111" fmla="*/ 117 h 1033"/>
                <a:gd name="T112" fmla="*/ 31 w 515"/>
                <a:gd name="T113" fmla="*/ 133 h 1033"/>
                <a:gd name="T114" fmla="*/ 66 w 515"/>
                <a:gd name="T115" fmla="*/ 139 h 1033"/>
                <a:gd name="T116" fmla="*/ 105 w 515"/>
                <a:gd name="T117" fmla="*/ 84 h 1033"/>
                <a:gd name="T118" fmla="*/ 117 w 515"/>
                <a:gd name="T119" fmla="*/ 21 h 1033"/>
                <a:gd name="T120" fmla="*/ 128 w 515"/>
                <a:gd name="T121" fmla="*/ 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5" h="1033">
                  <a:moveTo>
                    <a:pt x="141" y="19"/>
                  </a:moveTo>
                  <a:lnTo>
                    <a:pt x="138" y="21"/>
                  </a:lnTo>
                  <a:lnTo>
                    <a:pt x="137" y="26"/>
                  </a:lnTo>
                  <a:lnTo>
                    <a:pt x="136" y="30"/>
                  </a:lnTo>
                  <a:lnTo>
                    <a:pt x="136" y="36"/>
                  </a:lnTo>
                  <a:lnTo>
                    <a:pt x="159" y="49"/>
                  </a:lnTo>
                  <a:lnTo>
                    <a:pt x="182" y="62"/>
                  </a:lnTo>
                  <a:lnTo>
                    <a:pt x="205" y="72"/>
                  </a:lnTo>
                  <a:lnTo>
                    <a:pt x="230" y="84"/>
                  </a:lnTo>
                  <a:lnTo>
                    <a:pt x="253" y="96"/>
                  </a:lnTo>
                  <a:lnTo>
                    <a:pt x="278" y="106"/>
                  </a:lnTo>
                  <a:lnTo>
                    <a:pt x="301" y="119"/>
                  </a:lnTo>
                  <a:lnTo>
                    <a:pt x="326" y="132"/>
                  </a:lnTo>
                  <a:lnTo>
                    <a:pt x="332" y="129"/>
                  </a:lnTo>
                  <a:lnTo>
                    <a:pt x="339" y="126"/>
                  </a:lnTo>
                  <a:lnTo>
                    <a:pt x="345" y="123"/>
                  </a:lnTo>
                  <a:lnTo>
                    <a:pt x="351" y="120"/>
                  </a:lnTo>
                  <a:lnTo>
                    <a:pt x="356" y="119"/>
                  </a:lnTo>
                  <a:lnTo>
                    <a:pt x="362" y="117"/>
                  </a:lnTo>
                  <a:lnTo>
                    <a:pt x="368" y="116"/>
                  </a:lnTo>
                  <a:lnTo>
                    <a:pt x="375" y="115"/>
                  </a:lnTo>
                  <a:lnTo>
                    <a:pt x="384" y="120"/>
                  </a:lnTo>
                  <a:lnTo>
                    <a:pt x="391" y="126"/>
                  </a:lnTo>
                  <a:lnTo>
                    <a:pt x="399" y="133"/>
                  </a:lnTo>
                  <a:lnTo>
                    <a:pt x="406" y="141"/>
                  </a:lnTo>
                  <a:lnTo>
                    <a:pt x="412" y="148"/>
                  </a:lnTo>
                  <a:lnTo>
                    <a:pt x="418" y="155"/>
                  </a:lnTo>
                  <a:lnTo>
                    <a:pt x="422" y="162"/>
                  </a:lnTo>
                  <a:lnTo>
                    <a:pt x="428" y="171"/>
                  </a:lnTo>
                  <a:lnTo>
                    <a:pt x="419" y="170"/>
                  </a:lnTo>
                  <a:lnTo>
                    <a:pt x="410" y="168"/>
                  </a:lnTo>
                  <a:lnTo>
                    <a:pt x="403" y="168"/>
                  </a:lnTo>
                  <a:lnTo>
                    <a:pt x="394" y="170"/>
                  </a:lnTo>
                  <a:lnTo>
                    <a:pt x="386" y="171"/>
                  </a:lnTo>
                  <a:lnTo>
                    <a:pt x="378" y="174"/>
                  </a:lnTo>
                  <a:lnTo>
                    <a:pt x="371" y="177"/>
                  </a:lnTo>
                  <a:lnTo>
                    <a:pt x="364" y="181"/>
                  </a:lnTo>
                  <a:lnTo>
                    <a:pt x="362" y="197"/>
                  </a:lnTo>
                  <a:lnTo>
                    <a:pt x="364" y="215"/>
                  </a:lnTo>
                  <a:lnTo>
                    <a:pt x="367" y="234"/>
                  </a:lnTo>
                  <a:lnTo>
                    <a:pt x="371" y="251"/>
                  </a:lnTo>
                  <a:lnTo>
                    <a:pt x="378" y="269"/>
                  </a:lnTo>
                  <a:lnTo>
                    <a:pt x="387" y="285"/>
                  </a:lnTo>
                  <a:lnTo>
                    <a:pt x="400" y="298"/>
                  </a:lnTo>
                  <a:lnTo>
                    <a:pt x="416" y="308"/>
                  </a:lnTo>
                  <a:lnTo>
                    <a:pt x="431" y="302"/>
                  </a:lnTo>
                  <a:lnTo>
                    <a:pt x="439" y="290"/>
                  </a:lnTo>
                  <a:lnTo>
                    <a:pt x="444" y="274"/>
                  </a:lnTo>
                  <a:lnTo>
                    <a:pt x="448" y="260"/>
                  </a:lnTo>
                  <a:lnTo>
                    <a:pt x="451" y="228"/>
                  </a:lnTo>
                  <a:lnTo>
                    <a:pt x="457" y="257"/>
                  </a:lnTo>
                  <a:lnTo>
                    <a:pt x="461" y="287"/>
                  </a:lnTo>
                  <a:lnTo>
                    <a:pt x="466" y="318"/>
                  </a:lnTo>
                  <a:lnTo>
                    <a:pt x="470" y="347"/>
                  </a:lnTo>
                  <a:lnTo>
                    <a:pt x="477" y="379"/>
                  </a:lnTo>
                  <a:lnTo>
                    <a:pt x="486" y="412"/>
                  </a:lnTo>
                  <a:lnTo>
                    <a:pt x="493" y="446"/>
                  </a:lnTo>
                  <a:lnTo>
                    <a:pt x="500" y="479"/>
                  </a:lnTo>
                  <a:lnTo>
                    <a:pt x="505" y="505"/>
                  </a:lnTo>
                  <a:lnTo>
                    <a:pt x="508" y="533"/>
                  </a:lnTo>
                  <a:lnTo>
                    <a:pt x="512" y="561"/>
                  </a:lnTo>
                  <a:lnTo>
                    <a:pt x="515" y="585"/>
                  </a:lnTo>
                  <a:lnTo>
                    <a:pt x="513" y="628"/>
                  </a:lnTo>
                  <a:lnTo>
                    <a:pt x="511" y="668"/>
                  </a:lnTo>
                  <a:lnTo>
                    <a:pt x="506" y="710"/>
                  </a:lnTo>
                  <a:lnTo>
                    <a:pt x="499" y="754"/>
                  </a:lnTo>
                  <a:lnTo>
                    <a:pt x="490" y="801"/>
                  </a:lnTo>
                  <a:lnTo>
                    <a:pt x="480" y="846"/>
                  </a:lnTo>
                  <a:lnTo>
                    <a:pt x="470" y="894"/>
                  </a:lnTo>
                  <a:lnTo>
                    <a:pt x="460" y="942"/>
                  </a:lnTo>
                  <a:lnTo>
                    <a:pt x="451" y="942"/>
                  </a:lnTo>
                  <a:lnTo>
                    <a:pt x="441" y="940"/>
                  </a:lnTo>
                  <a:lnTo>
                    <a:pt x="432" y="936"/>
                  </a:lnTo>
                  <a:lnTo>
                    <a:pt x="423" y="931"/>
                  </a:lnTo>
                  <a:lnTo>
                    <a:pt x="415" y="928"/>
                  </a:lnTo>
                  <a:lnTo>
                    <a:pt x="406" y="926"/>
                  </a:lnTo>
                  <a:lnTo>
                    <a:pt x="397" y="926"/>
                  </a:lnTo>
                  <a:lnTo>
                    <a:pt x="388" y="930"/>
                  </a:lnTo>
                  <a:lnTo>
                    <a:pt x="397" y="933"/>
                  </a:lnTo>
                  <a:lnTo>
                    <a:pt x="406" y="936"/>
                  </a:lnTo>
                  <a:lnTo>
                    <a:pt x="415" y="939"/>
                  </a:lnTo>
                  <a:lnTo>
                    <a:pt x="423" y="943"/>
                  </a:lnTo>
                  <a:lnTo>
                    <a:pt x="431" y="946"/>
                  </a:lnTo>
                  <a:lnTo>
                    <a:pt x="439" y="949"/>
                  </a:lnTo>
                  <a:lnTo>
                    <a:pt x="448" y="950"/>
                  </a:lnTo>
                  <a:lnTo>
                    <a:pt x="457" y="950"/>
                  </a:lnTo>
                  <a:lnTo>
                    <a:pt x="450" y="972"/>
                  </a:lnTo>
                  <a:lnTo>
                    <a:pt x="442" y="994"/>
                  </a:lnTo>
                  <a:lnTo>
                    <a:pt x="434" y="1014"/>
                  </a:lnTo>
                  <a:lnTo>
                    <a:pt x="422" y="1033"/>
                  </a:lnTo>
                  <a:lnTo>
                    <a:pt x="413" y="1030"/>
                  </a:lnTo>
                  <a:lnTo>
                    <a:pt x="403" y="1026"/>
                  </a:lnTo>
                  <a:lnTo>
                    <a:pt x="394" y="1023"/>
                  </a:lnTo>
                  <a:lnTo>
                    <a:pt x="386" y="1019"/>
                  </a:lnTo>
                  <a:lnTo>
                    <a:pt x="377" y="1014"/>
                  </a:lnTo>
                  <a:lnTo>
                    <a:pt x="368" y="1011"/>
                  </a:lnTo>
                  <a:lnTo>
                    <a:pt x="359" y="1007"/>
                  </a:lnTo>
                  <a:lnTo>
                    <a:pt x="351" y="1004"/>
                  </a:lnTo>
                  <a:lnTo>
                    <a:pt x="359" y="984"/>
                  </a:lnTo>
                  <a:lnTo>
                    <a:pt x="367" y="963"/>
                  </a:lnTo>
                  <a:lnTo>
                    <a:pt x="372" y="942"/>
                  </a:lnTo>
                  <a:lnTo>
                    <a:pt x="378" y="920"/>
                  </a:lnTo>
                  <a:lnTo>
                    <a:pt x="380" y="888"/>
                  </a:lnTo>
                  <a:lnTo>
                    <a:pt x="377" y="857"/>
                  </a:lnTo>
                  <a:lnTo>
                    <a:pt x="375" y="825"/>
                  </a:lnTo>
                  <a:lnTo>
                    <a:pt x="375" y="795"/>
                  </a:lnTo>
                  <a:lnTo>
                    <a:pt x="372" y="748"/>
                  </a:lnTo>
                  <a:lnTo>
                    <a:pt x="374" y="700"/>
                  </a:lnTo>
                  <a:lnTo>
                    <a:pt x="374" y="654"/>
                  </a:lnTo>
                  <a:lnTo>
                    <a:pt x="364" y="609"/>
                  </a:lnTo>
                  <a:lnTo>
                    <a:pt x="348" y="574"/>
                  </a:lnTo>
                  <a:lnTo>
                    <a:pt x="335" y="539"/>
                  </a:lnTo>
                  <a:lnTo>
                    <a:pt x="325" y="501"/>
                  </a:lnTo>
                  <a:lnTo>
                    <a:pt x="314" y="465"/>
                  </a:lnTo>
                  <a:lnTo>
                    <a:pt x="307" y="427"/>
                  </a:lnTo>
                  <a:lnTo>
                    <a:pt x="301" y="389"/>
                  </a:lnTo>
                  <a:lnTo>
                    <a:pt x="298" y="350"/>
                  </a:lnTo>
                  <a:lnTo>
                    <a:pt x="295" y="311"/>
                  </a:lnTo>
                  <a:lnTo>
                    <a:pt x="294" y="298"/>
                  </a:lnTo>
                  <a:lnTo>
                    <a:pt x="295" y="277"/>
                  </a:lnTo>
                  <a:lnTo>
                    <a:pt x="298" y="255"/>
                  </a:lnTo>
                  <a:lnTo>
                    <a:pt x="303" y="234"/>
                  </a:lnTo>
                  <a:lnTo>
                    <a:pt x="306" y="218"/>
                  </a:lnTo>
                  <a:lnTo>
                    <a:pt x="306" y="209"/>
                  </a:lnTo>
                  <a:lnTo>
                    <a:pt x="301" y="213"/>
                  </a:lnTo>
                  <a:lnTo>
                    <a:pt x="291" y="232"/>
                  </a:lnTo>
                  <a:lnTo>
                    <a:pt x="284" y="277"/>
                  </a:lnTo>
                  <a:lnTo>
                    <a:pt x="284" y="319"/>
                  </a:lnTo>
                  <a:lnTo>
                    <a:pt x="288" y="363"/>
                  </a:lnTo>
                  <a:lnTo>
                    <a:pt x="294" y="407"/>
                  </a:lnTo>
                  <a:lnTo>
                    <a:pt x="287" y="427"/>
                  </a:lnTo>
                  <a:lnTo>
                    <a:pt x="279" y="447"/>
                  </a:lnTo>
                  <a:lnTo>
                    <a:pt x="271" y="469"/>
                  </a:lnTo>
                  <a:lnTo>
                    <a:pt x="262" y="490"/>
                  </a:lnTo>
                  <a:lnTo>
                    <a:pt x="258" y="498"/>
                  </a:lnTo>
                  <a:lnTo>
                    <a:pt x="253" y="508"/>
                  </a:lnTo>
                  <a:lnTo>
                    <a:pt x="252" y="519"/>
                  </a:lnTo>
                  <a:lnTo>
                    <a:pt x="252" y="529"/>
                  </a:lnTo>
                  <a:lnTo>
                    <a:pt x="262" y="516"/>
                  </a:lnTo>
                  <a:lnTo>
                    <a:pt x="295" y="430"/>
                  </a:lnTo>
                  <a:lnTo>
                    <a:pt x="301" y="453"/>
                  </a:lnTo>
                  <a:lnTo>
                    <a:pt x="306" y="478"/>
                  </a:lnTo>
                  <a:lnTo>
                    <a:pt x="310" y="504"/>
                  </a:lnTo>
                  <a:lnTo>
                    <a:pt x="317" y="527"/>
                  </a:lnTo>
                  <a:lnTo>
                    <a:pt x="304" y="564"/>
                  </a:lnTo>
                  <a:lnTo>
                    <a:pt x="297" y="600"/>
                  </a:lnTo>
                  <a:lnTo>
                    <a:pt x="290" y="638"/>
                  </a:lnTo>
                  <a:lnTo>
                    <a:pt x="282" y="674"/>
                  </a:lnTo>
                  <a:lnTo>
                    <a:pt x="259" y="692"/>
                  </a:lnTo>
                  <a:lnTo>
                    <a:pt x="233" y="706"/>
                  </a:lnTo>
                  <a:lnTo>
                    <a:pt x="205" y="718"/>
                  </a:lnTo>
                  <a:lnTo>
                    <a:pt x="176" y="726"/>
                  </a:lnTo>
                  <a:lnTo>
                    <a:pt x="146" y="734"/>
                  </a:lnTo>
                  <a:lnTo>
                    <a:pt x="117" y="740"/>
                  </a:lnTo>
                  <a:lnTo>
                    <a:pt x="86" y="744"/>
                  </a:lnTo>
                  <a:lnTo>
                    <a:pt x="57" y="748"/>
                  </a:lnTo>
                  <a:lnTo>
                    <a:pt x="50" y="673"/>
                  </a:lnTo>
                  <a:lnTo>
                    <a:pt x="44" y="597"/>
                  </a:lnTo>
                  <a:lnTo>
                    <a:pt x="38" y="521"/>
                  </a:lnTo>
                  <a:lnTo>
                    <a:pt x="34" y="447"/>
                  </a:lnTo>
                  <a:lnTo>
                    <a:pt x="28" y="372"/>
                  </a:lnTo>
                  <a:lnTo>
                    <a:pt x="22" y="296"/>
                  </a:lnTo>
                  <a:lnTo>
                    <a:pt x="15" y="221"/>
                  </a:lnTo>
                  <a:lnTo>
                    <a:pt x="6" y="146"/>
                  </a:lnTo>
                  <a:lnTo>
                    <a:pt x="0" y="133"/>
                  </a:lnTo>
                  <a:lnTo>
                    <a:pt x="5" y="129"/>
                  </a:lnTo>
                  <a:lnTo>
                    <a:pt x="6" y="123"/>
                  </a:lnTo>
                  <a:lnTo>
                    <a:pt x="8" y="117"/>
                  </a:lnTo>
                  <a:lnTo>
                    <a:pt x="11" y="112"/>
                  </a:lnTo>
                  <a:lnTo>
                    <a:pt x="19" y="122"/>
                  </a:lnTo>
                  <a:lnTo>
                    <a:pt x="31" y="133"/>
                  </a:lnTo>
                  <a:lnTo>
                    <a:pt x="41" y="145"/>
                  </a:lnTo>
                  <a:lnTo>
                    <a:pt x="51" y="155"/>
                  </a:lnTo>
                  <a:lnTo>
                    <a:pt x="66" y="139"/>
                  </a:lnTo>
                  <a:lnTo>
                    <a:pt x="80" y="123"/>
                  </a:lnTo>
                  <a:lnTo>
                    <a:pt x="93" y="104"/>
                  </a:lnTo>
                  <a:lnTo>
                    <a:pt x="105" y="84"/>
                  </a:lnTo>
                  <a:lnTo>
                    <a:pt x="112" y="64"/>
                  </a:lnTo>
                  <a:lnTo>
                    <a:pt x="117" y="43"/>
                  </a:lnTo>
                  <a:lnTo>
                    <a:pt x="117" y="21"/>
                  </a:lnTo>
                  <a:lnTo>
                    <a:pt x="109" y="0"/>
                  </a:lnTo>
                  <a:lnTo>
                    <a:pt x="118" y="4"/>
                  </a:lnTo>
                  <a:lnTo>
                    <a:pt x="128" y="7"/>
                  </a:lnTo>
                  <a:lnTo>
                    <a:pt x="137" y="11"/>
                  </a:lnTo>
                  <a:lnTo>
                    <a:pt x="141" y="1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1482725" y="1543050"/>
              <a:ext cx="109538" cy="195263"/>
            </a:xfrm>
            <a:custGeom>
              <a:avLst/>
              <a:gdLst>
                <a:gd name="T0" fmla="*/ 69 w 69"/>
                <a:gd name="T1" fmla="*/ 71 h 123"/>
                <a:gd name="T2" fmla="*/ 61 w 69"/>
                <a:gd name="T3" fmla="*/ 77 h 123"/>
                <a:gd name="T4" fmla="*/ 52 w 69"/>
                <a:gd name="T5" fmla="*/ 83 h 123"/>
                <a:gd name="T6" fmla="*/ 43 w 69"/>
                <a:gd name="T7" fmla="*/ 88 h 123"/>
                <a:gd name="T8" fmla="*/ 34 w 69"/>
                <a:gd name="T9" fmla="*/ 94 h 123"/>
                <a:gd name="T10" fmla="*/ 26 w 69"/>
                <a:gd name="T11" fmla="*/ 101 h 123"/>
                <a:gd name="T12" fmla="*/ 17 w 69"/>
                <a:gd name="T13" fmla="*/ 107 h 123"/>
                <a:gd name="T14" fmla="*/ 10 w 69"/>
                <a:gd name="T15" fmla="*/ 115 h 123"/>
                <a:gd name="T16" fmla="*/ 4 w 69"/>
                <a:gd name="T17" fmla="*/ 123 h 123"/>
                <a:gd name="T18" fmla="*/ 1 w 69"/>
                <a:gd name="T19" fmla="*/ 91 h 123"/>
                <a:gd name="T20" fmla="*/ 0 w 69"/>
                <a:gd name="T21" fmla="*/ 59 h 123"/>
                <a:gd name="T22" fmla="*/ 5 w 69"/>
                <a:gd name="T23" fmla="*/ 29 h 123"/>
                <a:gd name="T24" fmla="*/ 23 w 69"/>
                <a:gd name="T25" fmla="*/ 0 h 123"/>
                <a:gd name="T26" fmla="*/ 27 w 69"/>
                <a:gd name="T27" fmla="*/ 10 h 123"/>
                <a:gd name="T28" fmla="*/ 33 w 69"/>
                <a:gd name="T29" fmla="*/ 19 h 123"/>
                <a:gd name="T30" fmla="*/ 39 w 69"/>
                <a:gd name="T31" fmla="*/ 27 h 123"/>
                <a:gd name="T32" fmla="*/ 45 w 69"/>
                <a:gd name="T33" fmla="*/ 35 h 123"/>
                <a:gd name="T34" fmla="*/ 52 w 69"/>
                <a:gd name="T35" fmla="*/ 43 h 123"/>
                <a:gd name="T36" fmla="*/ 58 w 69"/>
                <a:gd name="T37" fmla="*/ 52 h 123"/>
                <a:gd name="T38" fmla="*/ 64 w 69"/>
                <a:gd name="T39" fmla="*/ 61 h 123"/>
                <a:gd name="T40" fmla="*/ 69 w 69"/>
                <a:gd name="T41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23">
                  <a:moveTo>
                    <a:pt x="69" y="71"/>
                  </a:moveTo>
                  <a:lnTo>
                    <a:pt x="61" y="77"/>
                  </a:lnTo>
                  <a:lnTo>
                    <a:pt x="52" y="83"/>
                  </a:lnTo>
                  <a:lnTo>
                    <a:pt x="43" y="88"/>
                  </a:lnTo>
                  <a:lnTo>
                    <a:pt x="34" y="94"/>
                  </a:lnTo>
                  <a:lnTo>
                    <a:pt x="26" y="101"/>
                  </a:lnTo>
                  <a:lnTo>
                    <a:pt x="17" y="107"/>
                  </a:lnTo>
                  <a:lnTo>
                    <a:pt x="10" y="115"/>
                  </a:lnTo>
                  <a:lnTo>
                    <a:pt x="4" y="123"/>
                  </a:lnTo>
                  <a:lnTo>
                    <a:pt x="1" y="91"/>
                  </a:lnTo>
                  <a:lnTo>
                    <a:pt x="0" y="59"/>
                  </a:lnTo>
                  <a:lnTo>
                    <a:pt x="5" y="29"/>
                  </a:lnTo>
                  <a:lnTo>
                    <a:pt x="23" y="0"/>
                  </a:lnTo>
                  <a:lnTo>
                    <a:pt x="27" y="10"/>
                  </a:lnTo>
                  <a:lnTo>
                    <a:pt x="33" y="19"/>
                  </a:lnTo>
                  <a:lnTo>
                    <a:pt x="39" y="27"/>
                  </a:lnTo>
                  <a:lnTo>
                    <a:pt x="45" y="35"/>
                  </a:lnTo>
                  <a:lnTo>
                    <a:pt x="52" y="43"/>
                  </a:lnTo>
                  <a:lnTo>
                    <a:pt x="58" y="52"/>
                  </a:lnTo>
                  <a:lnTo>
                    <a:pt x="64" y="61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1871663" y="1563688"/>
              <a:ext cx="371475" cy="165100"/>
            </a:xfrm>
            <a:custGeom>
              <a:avLst/>
              <a:gdLst>
                <a:gd name="T0" fmla="*/ 234 w 234"/>
                <a:gd name="T1" fmla="*/ 93 h 104"/>
                <a:gd name="T2" fmla="*/ 227 w 234"/>
                <a:gd name="T3" fmla="*/ 93 h 104"/>
                <a:gd name="T4" fmla="*/ 220 w 234"/>
                <a:gd name="T5" fmla="*/ 94 h 104"/>
                <a:gd name="T6" fmla="*/ 212 w 234"/>
                <a:gd name="T7" fmla="*/ 94 h 104"/>
                <a:gd name="T8" fmla="*/ 205 w 234"/>
                <a:gd name="T9" fmla="*/ 96 h 104"/>
                <a:gd name="T10" fmla="*/ 198 w 234"/>
                <a:gd name="T11" fmla="*/ 97 h 104"/>
                <a:gd name="T12" fmla="*/ 192 w 234"/>
                <a:gd name="T13" fmla="*/ 99 h 104"/>
                <a:gd name="T14" fmla="*/ 186 w 234"/>
                <a:gd name="T15" fmla="*/ 102 h 104"/>
                <a:gd name="T16" fmla="*/ 181 w 234"/>
                <a:gd name="T17" fmla="*/ 104 h 104"/>
                <a:gd name="T18" fmla="*/ 160 w 234"/>
                <a:gd name="T19" fmla="*/ 93 h 104"/>
                <a:gd name="T20" fmla="*/ 138 w 234"/>
                <a:gd name="T21" fmla="*/ 80 h 104"/>
                <a:gd name="T22" fmla="*/ 117 w 234"/>
                <a:gd name="T23" fmla="*/ 70 h 104"/>
                <a:gd name="T24" fmla="*/ 95 w 234"/>
                <a:gd name="T25" fmla="*/ 58 h 104"/>
                <a:gd name="T26" fmla="*/ 71 w 234"/>
                <a:gd name="T27" fmla="*/ 49 h 104"/>
                <a:gd name="T28" fmla="*/ 48 w 234"/>
                <a:gd name="T29" fmla="*/ 39 h 104"/>
                <a:gd name="T30" fmla="*/ 25 w 234"/>
                <a:gd name="T31" fmla="*/ 32 h 104"/>
                <a:gd name="T32" fmla="*/ 0 w 234"/>
                <a:gd name="T33" fmla="*/ 24 h 104"/>
                <a:gd name="T34" fmla="*/ 2 w 234"/>
                <a:gd name="T35" fmla="*/ 17 h 104"/>
                <a:gd name="T36" fmla="*/ 5 w 234"/>
                <a:gd name="T37" fmla="*/ 10 h 104"/>
                <a:gd name="T38" fmla="*/ 10 w 234"/>
                <a:gd name="T39" fmla="*/ 4 h 104"/>
                <a:gd name="T40" fmla="*/ 16 w 234"/>
                <a:gd name="T41" fmla="*/ 0 h 104"/>
                <a:gd name="T42" fmla="*/ 45 w 234"/>
                <a:gd name="T43" fmla="*/ 7 h 104"/>
                <a:gd name="T44" fmla="*/ 73 w 234"/>
                <a:gd name="T45" fmla="*/ 14 h 104"/>
                <a:gd name="T46" fmla="*/ 102 w 234"/>
                <a:gd name="T47" fmla="*/ 26 h 104"/>
                <a:gd name="T48" fmla="*/ 128 w 234"/>
                <a:gd name="T49" fmla="*/ 38 h 104"/>
                <a:gd name="T50" fmla="*/ 156 w 234"/>
                <a:gd name="T51" fmla="*/ 51 h 104"/>
                <a:gd name="T52" fmla="*/ 182 w 234"/>
                <a:gd name="T53" fmla="*/ 64 h 104"/>
                <a:gd name="T54" fmla="*/ 208 w 234"/>
                <a:gd name="T55" fmla="*/ 78 h 104"/>
                <a:gd name="T56" fmla="*/ 234 w 234"/>
                <a:gd name="T57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104">
                  <a:moveTo>
                    <a:pt x="234" y="93"/>
                  </a:moveTo>
                  <a:lnTo>
                    <a:pt x="227" y="93"/>
                  </a:lnTo>
                  <a:lnTo>
                    <a:pt x="220" y="94"/>
                  </a:lnTo>
                  <a:lnTo>
                    <a:pt x="212" y="94"/>
                  </a:lnTo>
                  <a:lnTo>
                    <a:pt x="205" y="96"/>
                  </a:lnTo>
                  <a:lnTo>
                    <a:pt x="198" y="97"/>
                  </a:lnTo>
                  <a:lnTo>
                    <a:pt x="192" y="99"/>
                  </a:lnTo>
                  <a:lnTo>
                    <a:pt x="186" y="102"/>
                  </a:lnTo>
                  <a:lnTo>
                    <a:pt x="181" y="104"/>
                  </a:lnTo>
                  <a:lnTo>
                    <a:pt x="160" y="93"/>
                  </a:lnTo>
                  <a:lnTo>
                    <a:pt x="138" y="80"/>
                  </a:lnTo>
                  <a:lnTo>
                    <a:pt x="117" y="70"/>
                  </a:lnTo>
                  <a:lnTo>
                    <a:pt x="95" y="58"/>
                  </a:lnTo>
                  <a:lnTo>
                    <a:pt x="71" y="49"/>
                  </a:lnTo>
                  <a:lnTo>
                    <a:pt x="48" y="39"/>
                  </a:lnTo>
                  <a:lnTo>
                    <a:pt x="25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45" y="7"/>
                  </a:lnTo>
                  <a:lnTo>
                    <a:pt x="73" y="14"/>
                  </a:lnTo>
                  <a:lnTo>
                    <a:pt x="102" y="26"/>
                  </a:lnTo>
                  <a:lnTo>
                    <a:pt x="128" y="38"/>
                  </a:lnTo>
                  <a:lnTo>
                    <a:pt x="156" y="51"/>
                  </a:lnTo>
                  <a:lnTo>
                    <a:pt x="182" y="64"/>
                  </a:lnTo>
                  <a:lnTo>
                    <a:pt x="208" y="78"/>
                  </a:lnTo>
                  <a:lnTo>
                    <a:pt x="234" y="9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1906588" y="1585913"/>
              <a:ext cx="60325" cy="19050"/>
            </a:xfrm>
            <a:custGeom>
              <a:avLst/>
              <a:gdLst>
                <a:gd name="T0" fmla="*/ 38 w 38"/>
                <a:gd name="T1" fmla="*/ 12 h 12"/>
                <a:gd name="T2" fmla="*/ 28 w 38"/>
                <a:gd name="T3" fmla="*/ 12 h 12"/>
                <a:gd name="T4" fmla="*/ 18 w 38"/>
                <a:gd name="T5" fmla="*/ 9 h 12"/>
                <a:gd name="T6" fmla="*/ 9 w 38"/>
                <a:gd name="T7" fmla="*/ 6 h 12"/>
                <a:gd name="T8" fmla="*/ 0 w 38"/>
                <a:gd name="T9" fmla="*/ 2 h 12"/>
                <a:gd name="T10" fmla="*/ 9 w 38"/>
                <a:gd name="T11" fmla="*/ 0 h 12"/>
                <a:gd name="T12" fmla="*/ 19 w 38"/>
                <a:gd name="T13" fmla="*/ 0 h 12"/>
                <a:gd name="T14" fmla="*/ 28 w 38"/>
                <a:gd name="T15" fmla="*/ 5 h 12"/>
                <a:gd name="T16" fmla="*/ 36 w 38"/>
                <a:gd name="T17" fmla="*/ 8 h 12"/>
                <a:gd name="T18" fmla="*/ 38 w 38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">
                  <a:moveTo>
                    <a:pt x="38" y="12"/>
                  </a:moveTo>
                  <a:lnTo>
                    <a:pt x="28" y="12"/>
                  </a:lnTo>
                  <a:lnTo>
                    <a:pt x="18" y="9"/>
                  </a:lnTo>
                  <a:lnTo>
                    <a:pt x="9" y="6"/>
                  </a:lnTo>
                  <a:lnTo>
                    <a:pt x="0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5"/>
                  </a:lnTo>
                  <a:lnTo>
                    <a:pt x="36" y="8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1169988" y="1598613"/>
              <a:ext cx="422275" cy="1522413"/>
            </a:xfrm>
            <a:custGeom>
              <a:avLst/>
              <a:gdLst>
                <a:gd name="T0" fmla="*/ 159 w 266"/>
                <a:gd name="T1" fmla="*/ 27 h 959"/>
                <a:gd name="T2" fmla="*/ 120 w 266"/>
                <a:gd name="T3" fmla="*/ 50 h 959"/>
                <a:gd name="T4" fmla="*/ 82 w 266"/>
                <a:gd name="T5" fmla="*/ 75 h 959"/>
                <a:gd name="T6" fmla="*/ 121 w 266"/>
                <a:gd name="T7" fmla="*/ 58 h 959"/>
                <a:gd name="T8" fmla="*/ 159 w 266"/>
                <a:gd name="T9" fmla="*/ 39 h 959"/>
                <a:gd name="T10" fmla="*/ 186 w 266"/>
                <a:gd name="T11" fmla="*/ 46 h 959"/>
                <a:gd name="T12" fmla="*/ 201 w 266"/>
                <a:gd name="T13" fmla="*/ 101 h 959"/>
                <a:gd name="T14" fmla="*/ 221 w 266"/>
                <a:gd name="T15" fmla="*/ 81 h 959"/>
                <a:gd name="T16" fmla="*/ 246 w 266"/>
                <a:gd name="T17" fmla="*/ 61 h 959"/>
                <a:gd name="T18" fmla="*/ 261 w 266"/>
                <a:gd name="T19" fmla="*/ 64 h 959"/>
                <a:gd name="T20" fmla="*/ 266 w 266"/>
                <a:gd name="T21" fmla="*/ 101 h 959"/>
                <a:gd name="T22" fmla="*/ 233 w 266"/>
                <a:gd name="T23" fmla="*/ 325 h 959"/>
                <a:gd name="T24" fmla="*/ 218 w 266"/>
                <a:gd name="T25" fmla="*/ 550 h 959"/>
                <a:gd name="T26" fmla="*/ 213 w 266"/>
                <a:gd name="T27" fmla="*/ 707 h 959"/>
                <a:gd name="T28" fmla="*/ 173 w 266"/>
                <a:gd name="T29" fmla="*/ 696 h 959"/>
                <a:gd name="T30" fmla="*/ 136 w 266"/>
                <a:gd name="T31" fmla="*/ 681 h 959"/>
                <a:gd name="T32" fmla="*/ 115 w 266"/>
                <a:gd name="T33" fmla="*/ 641 h 959"/>
                <a:gd name="T34" fmla="*/ 111 w 266"/>
                <a:gd name="T35" fmla="*/ 564 h 959"/>
                <a:gd name="T36" fmla="*/ 130 w 266"/>
                <a:gd name="T37" fmla="*/ 580 h 959"/>
                <a:gd name="T38" fmla="*/ 117 w 266"/>
                <a:gd name="T39" fmla="*/ 513 h 959"/>
                <a:gd name="T40" fmla="*/ 101 w 266"/>
                <a:gd name="T41" fmla="*/ 439 h 959"/>
                <a:gd name="T42" fmla="*/ 85 w 266"/>
                <a:gd name="T43" fmla="*/ 361 h 959"/>
                <a:gd name="T44" fmla="*/ 80 w 266"/>
                <a:gd name="T45" fmla="*/ 348 h 959"/>
                <a:gd name="T46" fmla="*/ 89 w 266"/>
                <a:gd name="T47" fmla="*/ 354 h 959"/>
                <a:gd name="T48" fmla="*/ 111 w 266"/>
                <a:gd name="T49" fmla="*/ 356 h 959"/>
                <a:gd name="T50" fmla="*/ 133 w 266"/>
                <a:gd name="T51" fmla="*/ 340 h 959"/>
                <a:gd name="T52" fmla="*/ 137 w 266"/>
                <a:gd name="T53" fmla="*/ 412 h 959"/>
                <a:gd name="T54" fmla="*/ 143 w 266"/>
                <a:gd name="T55" fmla="*/ 407 h 959"/>
                <a:gd name="T56" fmla="*/ 138 w 266"/>
                <a:gd name="T57" fmla="*/ 340 h 959"/>
                <a:gd name="T58" fmla="*/ 163 w 266"/>
                <a:gd name="T59" fmla="*/ 332 h 959"/>
                <a:gd name="T60" fmla="*/ 186 w 266"/>
                <a:gd name="T61" fmla="*/ 327 h 959"/>
                <a:gd name="T62" fmla="*/ 200 w 266"/>
                <a:gd name="T63" fmla="*/ 306 h 959"/>
                <a:gd name="T64" fmla="*/ 201 w 266"/>
                <a:gd name="T65" fmla="*/ 260 h 959"/>
                <a:gd name="T66" fmla="*/ 189 w 266"/>
                <a:gd name="T67" fmla="*/ 303 h 959"/>
                <a:gd name="T68" fmla="*/ 163 w 266"/>
                <a:gd name="T69" fmla="*/ 324 h 959"/>
                <a:gd name="T70" fmla="*/ 128 w 266"/>
                <a:gd name="T71" fmla="*/ 334 h 959"/>
                <a:gd name="T72" fmla="*/ 98 w 266"/>
                <a:gd name="T73" fmla="*/ 351 h 959"/>
                <a:gd name="T74" fmla="*/ 85 w 266"/>
                <a:gd name="T75" fmla="*/ 340 h 959"/>
                <a:gd name="T76" fmla="*/ 51 w 266"/>
                <a:gd name="T77" fmla="*/ 251 h 959"/>
                <a:gd name="T78" fmla="*/ 41 w 266"/>
                <a:gd name="T79" fmla="*/ 167 h 959"/>
                <a:gd name="T80" fmla="*/ 35 w 266"/>
                <a:gd name="T81" fmla="*/ 178 h 959"/>
                <a:gd name="T82" fmla="*/ 38 w 266"/>
                <a:gd name="T83" fmla="*/ 257 h 959"/>
                <a:gd name="T84" fmla="*/ 54 w 266"/>
                <a:gd name="T85" fmla="*/ 309 h 959"/>
                <a:gd name="T86" fmla="*/ 72 w 266"/>
                <a:gd name="T87" fmla="*/ 367 h 959"/>
                <a:gd name="T88" fmla="*/ 86 w 266"/>
                <a:gd name="T89" fmla="*/ 460 h 959"/>
                <a:gd name="T90" fmla="*/ 90 w 266"/>
                <a:gd name="T91" fmla="*/ 517 h 959"/>
                <a:gd name="T92" fmla="*/ 92 w 266"/>
                <a:gd name="T93" fmla="*/ 529 h 959"/>
                <a:gd name="T94" fmla="*/ 95 w 266"/>
                <a:gd name="T95" fmla="*/ 571 h 959"/>
                <a:gd name="T96" fmla="*/ 95 w 266"/>
                <a:gd name="T97" fmla="*/ 725 h 959"/>
                <a:gd name="T98" fmla="*/ 63 w 266"/>
                <a:gd name="T99" fmla="*/ 843 h 959"/>
                <a:gd name="T100" fmla="*/ 57 w 266"/>
                <a:gd name="T101" fmla="*/ 921 h 959"/>
                <a:gd name="T102" fmla="*/ 53 w 266"/>
                <a:gd name="T103" fmla="*/ 923 h 959"/>
                <a:gd name="T104" fmla="*/ 25 w 266"/>
                <a:gd name="T105" fmla="*/ 814 h 959"/>
                <a:gd name="T106" fmla="*/ 2 w 266"/>
                <a:gd name="T107" fmla="*/ 703 h 959"/>
                <a:gd name="T108" fmla="*/ 0 w 266"/>
                <a:gd name="T109" fmla="*/ 585 h 959"/>
                <a:gd name="T110" fmla="*/ 0 w 266"/>
                <a:gd name="T111" fmla="*/ 408 h 959"/>
                <a:gd name="T112" fmla="*/ 21 w 266"/>
                <a:gd name="T113" fmla="*/ 130 h 959"/>
                <a:gd name="T114" fmla="*/ 41 w 266"/>
                <a:gd name="T115" fmla="*/ 85 h 959"/>
                <a:gd name="T116" fmla="*/ 83 w 266"/>
                <a:gd name="T117" fmla="*/ 50 h 959"/>
                <a:gd name="T118" fmla="*/ 136 w 266"/>
                <a:gd name="T119" fmla="*/ 24 h 959"/>
                <a:gd name="T120" fmla="*/ 188 w 266"/>
                <a:gd name="T121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959">
                  <a:moveTo>
                    <a:pt x="186" y="16"/>
                  </a:moveTo>
                  <a:lnTo>
                    <a:pt x="172" y="20"/>
                  </a:lnTo>
                  <a:lnTo>
                    <a:pt x="159" y="27"/>
                  </a:lnTo>
                  <a:lnTo>
                    <a:pt x="144" y="34"/>
                  </a:lnTo>
                  <a:lnTo>
                    <a:pt x="133" y="42"/>
                  </a:lnTo>
                  <a:lnTo>
                    <a:pt x="120" y="50"/>
                  </a:lnTo>
                  <a:lnTo>
                    <a:pt x="106" y="58"/>
                  </a:lnTo>
                  <a:lnTo>
                    <a:pt x="95" y="66"/>
                  </a:lnTo>
                  <a:lnTo>
                    <a:pt x="82" y="75"/>
                  </a:lnTo>
                  <a:lnTo>
                    <a:pt x="95" y="69"/>
                  </a:lnTo>
                  <a:lnTo>
                    <a:pt x="108" y="65"/>
                  </a:lnTo>
                  <a:lnTo>
                    <a:pt x="121" y="58"/>
                  </a:lnTo>
                  <a:lnTo>
                    <a:pt x="134" y="52"/>
                  </a:lnTo>
                  <a:lnTo>
                    <a:pt x="147" y="46"/>
                  </a:lnTo>
                  <a:lnTo>
                    <a:pt x="159" y="39"/>
                  </a:lnTo>
                  <a:lnTo>
                    <a:pt x="172" y="33"/>
                  </a:lnTo>
                  <a:lnTo>
                    <a:pt x="185" y="26"/>
                  </a:lnTo>
                  <a:lnTo>
                    <a:pt x="186" y="46"/>
                  </a:lnTo>
                  <a:lnTo>
                    <a:pt x="186" y="66"/>
                  </a:lnTo>
                  <a:lnTo>
                    <a:pt x="189" y="87"/>
                  </a:lnTo>
                  <a:lnTo>
                    <a:pt x="201" y="101"/>
                  </a:lnTo>
                  <a:lnTo>
                    <a:pt x="208" y="94"/>
                  </a:lnTo>
                  <a:lnTo>
                    <a:pt x="214" y="88"/>
                  </a:lnTo>
                  <a:lnTo>
                    <a:pt x="221" y="81"/>
                  </a:lnTo>
                  <a:lnTo>
                    <a:pt x="230" y="74"/>
                  </a:lnTo>
                  <a:lnTo>
                    <a:pt x="237" y="66"/>
                  </a:lnTo>
                  <a:lnTo>
                    <a:pt x="246" y="61"/>
                  </a:lnTo>
                  <a:lnTo>
                    <a:pt x="255" y="55"/>
                  </a:lnTo>
                  <a:lnTo>
                    <a:pt x="263" y="50"/>
                  </a:lnTo>
                  <a:lnTo>
                    <a:pt x="261" y="64"/>
                  </a:lnTo>
                  <a:lnTo>
                    <a:pt x="261" y="75"/>
                  </a:lnTo>
                  <a:lnTo>
                    <a:pt x="263" y="88"/>
                  </a:lnTo>
                  <a:lnTo>
                    <a:pt x="266" y="101"/>
                  </a:lnTo>
                  <a:lnTo>
                    <a:pt x="252" y="175"/>
                  </a:lnTo>
                  <a:lnTo>
                    <a:pt x="242" y="250"/>
                  </a:lnTo>
                  <a:lnTo>
                    <a:pt x="233" y="325"/>
                  </a:lnTo>
                  <a:lnTo>
                    <a:pt x="226" y="401"/>
                  </a:lnTo>
                  <a:lnTo>
                    <a:pt x="221" y="476"/>
                  </a:lnTo>
                  <a:lnTo>
                    <a:pt x="218" y="550"/>
                  </a:lnTo>
                  <a:lnTo>
                    <a:pt x="217" y="626"/>
                  </a:lnTo>
                  <a:lnTo>
                    <a:pt x="216" y="702"/>
                  </a:lnTo>
                  <a:lnTo>
                    <a:pt x="213" y="707"/>
                  </a:lnTo>
                  <a:lnTo>
                    <a:pt x="200" y="703"/>
                  </a:lnTo>
                  <a:lnTo>
                    <a:pt x="186" y="699"/>
                  </a:lnTo>
                  <a:lnTo>
                    <a:pt x="173" y="696"/>
                  </a:lnTo>
                  <a:lnTo>
                    <a:pt x="160" y="691"/>
                  </a:lnTo>
                  <a:lnTo>
                    <a:pt x="147" y="686"/>
                  </a:lnTo>
                  <a:lnTo>
                    <a:pt x="136" y="681"/>
                  </a:lnTo>
                  <a:lnTo>
                    <a:pt x="124" y="674"/>
                  </a:lnTo>
                  <a:lnTo>
                    <a:pt x="112" y="667"/>
                  </a:lnTo>
                  <a:lnTo>
                    <a:pt x="115" y="641"/>
                  </a:lnTo>
                  <a:lnTo>
                    <a:pt x="115" y="616"/>
                  </a:lnTo>
                  <a:lnTo>
                    <a:pt x="114" y="590"/>
                  </a:lnTo>
                  <a:lnTo>
                    <a:pt x="111" y="564"/>
                  </a:lnTo>
                  <a:lnTo>
                    <a:pt x="117" y="577"/>
                  </a:lnTo>
                  <a:lnTo>
                    <a:pt x="124" y="582"/>
                  </a:lnTo>
                  <a:lnTo>
                    <a:pt x="130" y="580"/>
                  </a:lnTo>
                  <a:lnTo>
                    <a:pt x="128" y="564"/>
                  </a:lnTo>
                  <a:lnTo>
                    <a:pt x="122" y="539"/>
                  </a:lnTo>
                  <a:lnTo>
                    <a:pt x="117" y="513"/>
                  </a:lnTo>
                  <a:lnTo>
                    <a:pt x="111" y="488"/>
                  </a:lnTo>
                  <a:lnTo>
                    <a:pt x="106" y="463"/>
                  </a:lnTo>
                  <a:lnTo>
                    <a:pt x="101" y="439"/>
                  </a:lnTo>
                  <a:lnTo>
                    <a:pt x="95" y="412"/>
                  </a:lnTo>
                  <a:lnTo>
                    <a:pt x="89" y="388"/>
                  </a:lnTo>
                  <a:lnTo>
                    <a:pt x="85" y="361"/>
                  </a:lnTo>
                  <a:lnTo>
                    <a:pt x="83" y="357"/>
                  </a:lnTo>
                  <a:lnTo>
                    <a:pt x="82" y="353"/>
                  </a:lnTo>
                  <a:lnTo>
                    <a:pt x="80" y="348"/>
                  </a:lnTo>
                  <a:lnTo>
                    <a:pt x="79" y="345"/>
                  </a:lnTo>
                  <a:lnTo>
                    <a:pt x="83" y="350"/>
                  </a:lnTo>
                  <a:lnTo>
                    <a:pt x="89" y="354"/>
                  </a:lnTo>
                  <a:lnTo>
                    <a:pt x="95" y="359"/>
                  </a:lnTo>
                  <a:lnTo>
                    <a:pt x="102" y="360"/>
                  </a:lnTo>
                  <a:lnTo>
                    <a:pt x="111" y="356"/>
                  </a:lnTo>
                  <a:lnTo>
                    <a:pt x="118" y="351"/>
                  </a:lnTo>
                  <a:lnTo>
                    <a:pt x="125" y="345"/>
                  </a:lnTo>
                  <a:lnTo>
                    <a:pt x="133" y="340"/>
                  </a:lnTo>
                  <a:lnTo>
                    <a:pt x="134" y="363"/>
                  </a:lnTo>
                  <a:lnTo>
                    <a:pt x="136" y="388"/>
                  </a:lnTo>
                  <a:lnTo>
                    <a:pt x="137" y="412"/>
                  </a:lnTo>
                  <a:lnTo>
                    <a:pt x="138" y="436"/>
                  </a:lnTo>
                  <a:lnTo>
                    <a:pt x="143" y="431"/>
                  </a:lnTo>
                  <a:lnTo>
                    <a:pt x="143" y="407"/>
                  </a:lnTo>
                  <a:lnTo>
                    <a:pt x="143" y="385"/>
                  </a:lnTo>
                  <a:lnTo>
                    <a:pt x="143" y="361"/>
                  </a:lnTo>
                  <a:lnTo>
                    <a:pt x="138" y="340"/>
                  </a:lnTo>
                  <a:lnTo>
                    <a:pt x="146" y="337"/>
                  </a:lnTo>
                  <a:lnTo>
                    <a:pt x="154" y="334"/>
                  </a:lnTo>
                  <a:lnTo>
                    <a:pt x="163" y="332"/>
                  </a:lnTo>
                  <a:lnTo>
                    <a:pt x="172" y="331"/>
                  </a:lnTo>
                  <a:lnTo>
                    <a:pt x="181" y="330"/>
                  </a:lnTo>
                  <a:lnTo>
                    <a:pt x="186" y="327"/>
                  </a:lnTo>
                  <a:lnTo>
                    <a:pt x="192" y="324"/>
                  </a:lnTo>
                  <a:lnTo>
                    <a:pt x="195" y="321"/>
                  </a:lnTo>
                  <a:lnTo>
                    <a:pt x="200" y="306"/>
                  </a:lnTo>
                  <a:lnTo>
                    <a:pt x="202" y="292"/>
                  </a:lnTo>
                  <a:lnTo>
                    <a:pt x="204" y="276"/>
                  </a:lnTo>
                  <a:lnTo>
                    <a:pt x="201" y="260"/>
                  </a:lnTo>
                  <a:lnTo>
                    <a:pt x="195" y="273"/>
                  </a:lnTo>
                  <a:lnTo>
                    <a:pt x="191" y="289"/>
                  </a:lnTo>
                  <a:lnTo>
                    <a:pt x="189" y="303"/>
                  </a:lnTo>
                  <a:lnTo>
                    <a:pt x="188" y="319"/>
                  </a:lnTo>
                  <a:lnTo>
                    <a:pt x="176" y="322"/>
                  </a:lnTo>
                  <a:lnTo>
                    <a:pt x="163" y="324"/>
                  </a:lnTo>
                  <a:lnTo>
                    <a:pt x="152" y="327"/>
                  </a:lnTo>
                  <a:lnTo>
                    <a:pt x="140" y="330"/>
                  </a:lnTo>
                  <a:lnTo>
                    <a:pt x="128" y="334"/>
                  </a:lnTo>
                  <a:lnTo>
                    <a:pt x="118" y="338"/>
                  </a:lnTo>
                  <a:lnTo>
                    <a:pt x="108" y="344"/>
                  </a:lnTo>
                  <a:lnTo>
                    <a:pt x="98" y="351"/>
                  </a:lnTo>
                  <a:lnTo>
                    <a:pt x="93" y="347"/>
                  </a:lnTo>
                  <a:lnTo>
                    <a:pt x="89" y="343"/>
                  </a:lnTo>
                  <a:lnTo>
                    <a:pt x="85" y="340"/>
                  </a:lnTo>
                  <a:lnTo>
                    <a:pt x="79" y="338"/>
                  </a:lnTo>
                  <a:lnTo>
                    <a:pt x="63" y="295"/>
                  </a:lnTo>
                  <a:lnTo>
                    <a:pt x="51" y="251"/>
                  </a:lnTo>
                  <a:lnTo>
                    <a:pt x="44" y="207"/>
                  </a:lnTo>
                  <a:lnTo>
                    <a:pt x="44" y="164"/>
                  </a:lnTo>
                  <a:lnTo>
                    <a:pt x="41" y="167"/>
                  </a:lnTo>
                  <a:lnTo>
                    <a:pt x="38" y="170"/>
                  </a:lnTo>
                  <a:lnTo>
                    <a:pt x="37" y="174"/>
                  </a:lnTo>
                  <a:lnTo>
                    <a:pt x="35" y="178"/>
                  </a:lnTo>
                  <a:lnTo>
                    <a:pt x="32" y="206"/>
                  </a:lnTo>
                  <a:lnTo>
                    <a:pt x="34" y="232"/>
                  </a:lnTo>
                  <a:lnTo>
                    <a:pt x="38" y="257"/>
                  </a:lnTo>
                  <a:lnTo>
                    <a:pt x="41" y="282"/>
                  </a:lnTo>
                  <a:lnTo>
                    <a:pt x="48" y="296"/>
                  </a:lnTo>
                  <a:lnTo>
                    <a:pt x="54" y="309"/>
                  </a:lnTo>
                  <a:lnTo>
                    <a:pt x="59" y="324"/>
                  </a:lnTo>
                  <a:lnTo>
                    <a:pt x="63" y="337"/>
                  </a:lnTo>
                  <a:lnTo>
                    <a:pt x="72" y="367"/>
                  </a:lnTo>
                  <a:lnTo>
                    <a:pt x="77" y="398"/>
                  </a:lnTo>
                  <a:lnTo>
                    <a:pt x="82" y="430"/>
                  </a:lnTo>
                  <a:lnTo>
                    <a:pt x="86" y="460"/>
                  </a:lnTo>
                  <a:lnTo>
                    <a:pt x="90" y="479"/>
                  </a:lnTo>
                  <a:lnTo>
                    <a:pt x="92" y="498"/>
                  </a:lnTo>
                  <a:lnTo>
                    <a:pt x="90" y="517"/>
                  </a:lnTo>
                  <a:lnTo>
                    <a:pt x="86" y="536"/>
                  </a:lnTo>
                  <a:lnTo>
                    <a:pt x="90" y="533"/>
                  </a:lnTo>
                  <a:lnTo>
                    <a:pt x="92" y="529"/>
                  </a:lnTo>
                  <a:lnTo>
                    <a:pt x="93" y="524"/>
                  </a:lnTo>
                  <a:lnTo>
                    <a:pt x="95" y="520"/>
                  </a:lnTo>
                  <a:lnTo>
                    <a:pt x="95" y="571"/>
                  </a:lnTo>
                  <a:lnTo>
                    <a:pt x="95" y="622"/>
                  </a:lnTo>
                  <a:lnTo>
                    <a:pt x="95" y="674"/>
                  </a:lnTo>
                  <a:lnTo>
                    <a:pt x="95" y="725"/>
                  </a:lnTo>
                  <a:lnTo>
                    <a:pt x="85" y="766"/>
                  </a:lnTo>
                  <a:lnTo>
                    <a:pt x="73" y="803"/>
                  </a:lnTo>
                  <a:lnTo>
                    <a:pt x="63" y="843"/>
                  </a:lnTo>
                  <a:lnTo>
                    <a:pt x="59" y="883"/>
                  </a:lnTo>
                  <a:lnTo>
                    <a:pt x="57" y="902"/>
                  </a:lnTo>
                  <a:lnTo>
                    <a:pt x="57" y="921"/>
                  </a:lnTo>
                  <a:lnTo>
                    <a:pt x="59" y="940"/>
                  </a:lnTo>
                  <a:lnTo>
                    <a:pt x="59" y="959"/>
                  </a:lnTo>
                  <a:lnTo>
                    <a:pt x="53" y="923"/>
                  </a:lnTo>
                  <a:lnTo>
                    <a:pt x="44" y="886"/>
                  </a:lnTo>
                  <a:lnTo>
                    <a:pt x="35" y="850"/>
                  </a:lnTo>
                  <a:lnTo>
                    <a:pt x="25" y="814"/>
                  </a:lnTo>
                  <a:lnTo>
                    <a:pt x="15" y="777"/>
                  </a:lnTo>
                  <a:lnTo>
                    <a:pt x="8" y="739"/>
                  </a:lnTo>
                  <a:lnTo>
                    <a:pt x="2" y="703"/>
                  </a:lnTo>
                  <a:lnTo>
                    <a:pt x="0" y="667"/>
                  </a:lnTo>
                  <a:lnTo>
                    <a:pt x="0" y="626"/>
                  </a:lnTo>
                  <a:lnTo>
                    <a:pt x="0" y="585"/>
                  </a:lnTo>
                  <a:lnTo>
                    <a:pt x="2" y="543"/>
                  </a:lnTo>
                  <a:lnTo>
                    <a:pt x="0" y="502"/>
                  </a:lnTo>
                  <a:lnTo>
                    <a:pt x="0" y="408"/>
                  </a:lnTo>
                  <a:lnTo>
                    <a:pt x="0" y="315"/>
                  </a:lnTo>
                  <a:lnTo>
                    <a:pt x="5" y="223"/>
                  </a:lnTo>
                  <a:lnTo>
                    <a:pt x="21" y="130"/>
                  </a:lnTo>
                  <a:lnTo>
                    <a:pt x="27" y="114"/>
                  </a:lnTo>
                  <a:lnTo>
                    <a:pt x="32" y="100"/>
                  </a:lnTo>
                  <a:lnTo>
                    <a:pt x="41" y="85"/>
                  </a:lnTo>
                  <a:lnTo>
                    <a:pt x="53" y="72"/>
                  </a:lnTo>
                  <a:lnTo>
                    <a:pt x="67" y="61"/>
                  </a:lnTo>
                  <a:lnTo>
                    <a:pt x="83" y="50"/>
                  </a:lnTo>
                  <a:lnTo>
                    <a:pt x="99" y="42"/>
                  </a:lnTo>
                  <a:lnTo>
                    <a:pt x="117" y="33"/>
                  </a:lnTo>
                  <a:lnTo>
                    <a:pt x="136" y="24"/>
                  </a:lnTo>
                  <a:lnTo>
                    <a:pt x="153" y="16"/>
                  </a:lnTo>
                  <a:lnTo>
                    <a:pt x="170" y="8"/>
                  </a:lnTo>
                  <a:lnTo>
                    <a:pt x="188" y="0"/>
                  </a:lnTo>
                  <a:lnTo>
                    <a:pt x="186" y="1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1597025" y="1671638"/>
              <a:ext cx="50800" cy="77788"/>
            </a:xfrm>
            <a:custGeom>
              <a:avLst/>
              <a:gdLst>
                <a:gd name="T0" fmla="*/ 32 w 32"/>
                <a:gd name="T1" fmla="*/ 18 h 49"/>
                <a:gd name="T2" fmla="*/ 29 w 32"/>
                <a:gd name="T3" fmla="*/ 25 h 49"/>
                <a:gd name="T4" fmla="*/ 28 w 32"/>
                <a:gd name="T5" fmla="*/ 34 h 49"/>
                <a:gd name="T6" fmla="*/ 25 w 32"/>
                <a:gd name="T7" fmla="*/ 41 h 49"/>
                <a:gd name="T8" fmla="*/ 22 w 32"/>
                <a:gd name="T9" fmla="*/ 48 h 49"/>
                <a:gd name="T10" fmla="*/ 19 w 32"/>
                <a:gd name="T11" fmla="*/ 49 h 49"/>
                <a:gd name="T12" fmla="*/ 18 w 32"/>
                <a:gd name="T13" fmla="*/ 49 h 49"/>
                <a:gd name="T14" fmla="*/ 15 w 32"/>
                <a:gd name="T15" fmla="*/ 48 h 49"/>
                <a:gd name="T16" fmla="*/ 12 w 32"/>
                <a:gd name="T17" fmla="*/ 48 h 49"/>
                <a:gd name="T18" fmla="*/ 8 w 32"/>
                <a:gd name="T19" fmla="*/ 38 h 49"/>
                <a:gd name="T20" fmla="*/ 3 w 32"/>
                <a:gd name="T21" fmla="*/ 28 h 49"/>
                <a:gd name="T22" fmla="*/ 2 w 32"/>
                <a:gd name="T23" fmla="*/ 16 h 49"/>
                <a:gd name="T24" fmla="*/ 0 w 32"/>
                <a:gd name="T25" fmla="*/ 3 h 49"/>
                <a:gd name="T26" fmla="*/ 10 w 32"/>
                <a:gd name="T27" fmla="*/ 0 h 49"/>
                <a:gd name="T28" fmla="*/ 19 w 32"/>
                <a:gd name="T29" fmla="*/ 4 h 49"/>
                <a:gd name="T30" fmla="*/ 25 w 32"/>
                <a:gd name="T31" fmla="*/ 12 h 49"/>
                <a:gd name="T32" fmla="*/ 32 w 32"/>
                <a:gd name="T3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9">
                  <a:moveTo>
                    <a:pt x="32" y="18"/>
                  </a:moveTo>
                  <a:lnTo>
                    <a:pt x="29" y="25"/>
                  </a:lnTo>
                  <a:lnTo>
                    <a:pt x="28" y="34"/>
                  </a:lnTo>
                  <a:lnTo>
                    <a:pt x="25" y="41"/>
                  </a:lnTo>
                  <a:lnTo>
                    <a:pt x="22" y="48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8" y="38"/>
                  </a:lnTo>
                  <a:lnTo>
                    <a:pt x="3" y="28"/>
                  </a:lnTo>
                  <a:lnTo>
                    <a:pt x="2" y="16"/>
                  </a:lnTo>
                  <a:lnTo>
                    <a:pt x="0" y="3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1528763" y="1768475"/>
              <a:ext cx="184150" cy="1006475"/>
            </a:xfrm>
            <a:custGeom>
              <a:avLst/>
              <a:gdLst>
                <a:gd name="T0" fmla="*/ 68 w 116"/>
                <a:gd name="T1" fmla="*/ 2 h 634"/>
                <a:gd name="T2" fmla="*/ 77 w 116"/>
                <a:gd name="T3" fmla="*/ 76 h 634"/>
                <a:gd name="T4" fmla="*/ 84 w 116"/>
                <a:gd name="T5" fmla="*/ 150 h 634"/>
                <a:gd name="T6" fmla="*/ 91 w 116"/>
                <a:gd name="T7" fmla="*/ 224 h 634"/>
                <a:gd name="T8" fmla="*/ 96 w 116"/>
                <a:gd name="T9" fmla="*/ 298 h 634"/>
                <a:gd name="T10" fmla="*/ 100 w 116"/>
                <a:gd name="T11" fmla="*/ 372 h 634"/>
                <a:gd name="T12" fmla="*/ 104 w 116"/>
                <a:gd name="T13" fmla="*/ 446 h 634"/>
                <a:gd name="T14" fmla="*/ 110 w 116"/>
                <a:gd name="T15" fmla="*/ 519 h 634"/>
                <a:gd name="T16" fmla="*/ 116 w 116"/>
                <a:gd name="T17" fmla="*/ 593 h 634"/>
                <a:gd name="T18" fmla="*/ 113 w 116"/>
                <a:gd name="T19" fmla="*/ 602 h 634"/>
                <a:gd name="T20" fmla="*/ 110 w 116"/>
                <a:gd name="T21" fmla="*/ 612 h 634"/>
                <a:gd name="T22" fmla="*/ 109 w 116"/>
                <a:gd name="T23" fmla="*/ 621 h 634"/>
                <a:gd name="T24" fmla="*/ 107 w 116"/>
                <a:gd name="T25" fmla="*/ 631 h 634"/>
                <a:gd name="T26" fmla="*/ 80 w 116"/>
                <a:gd name="T27" fmla="*/ 634 h 634"/>
                <a:gd name="T28" fmla="*/ 80 w 116"/>
                <a:gd name="T29" fmla="*/ 631 h 634"/>
                <a:gd name="T30" fmla="*/ 80 w 116"/>
                <a:gd name="T31" fmla="*/ 627 h 634"/>
                <a:gd name="T32" fmla="*/ 78 w 116"/>
                <a:gd name="T33" fmla="*/ 624 h 634"/>
                <a:gd name="T34" fmla="*/ 77 w 116"/>
                <a:gd name="T35" fmla="*/ 621 h 634"/>
                <a:gd name="T36" fmla="*/ 71 w 116"/>
                <a:gd name="T37" fmla="*/ 621 h 634"/>
                <a:gd name="T38" fmla="*/ 64 w 116"/>
                <a:gd name="T39" fmla="*/ 619 h 634"/>
                <a:gd name="T40" fmla="*/ 58 w 116"/>
                <a:gd name="T41" fmla="*/ 619 h 634"/>
                <a:gd name="T42" fmla="*/ 52 w 116"/>
                <a:gd name="T43" fmla="*/ 619 h 634"/>
                <a:gd name="T44" fmla="*/ 45 w 116"/>
                <a:gd name="T45" fmla="*/ 621 h 634"/>
                <a:gd name="T46" fmla="*/ 39 w 116"/>
                <a:gd name="T47" fmla="*/ 621 h 634"/>
                <a:gd name="T48" fmla="*/ 32 w 116"/>
                <a:gd name="T49" fmla="*/ 621 h 634"/>
                <a:gd name="T50" fmla="*/ 26 w 116"/>
                <a:gd name="T51" fmla="*/ 622 h 634"/>
                <a:gd name="T52" fmla="*/ 21 w 116"/>
                <a:gd name="T53" fmla="*/ 619 h 634"/>
                <a:gd name="T54" fmla="*/ 16 w 116"/>
                <a:gd name="T55" fmla="*/ 619 h 634"/>
                <a:gd name="T56" fmla="*/ 11 w 116"/>
                <a:gd name="T57" fmla="*/ 619 h 634"/>
                <a:gd name="T58" fmla="*/ 5 w 116"/>
                <a:gd name="T59" fmla="*/ 619 h 634"/>
                <a:gd name="T60" fmla="*/ 0 w 116"/>
                <a:gd name="T61" fmla="*/ 507 h 634"/>
                <a:gd name="T62" fmla="*/ 3 w 116"/>
                <a:gd name="T63" fmla="*/ 395 h 634"/>
                <a:gd name="T64" fmla="*/ 11 w 116"/>
                <a:gd name="T65" fmla="*/ 285 h 634"/>
                <a:gd name="T66" fmla="*/ 20 w 116"/>
                <a:gd name="T67" fmla="*/ 172 h 634"/>
                <a:gd name="T68" fmla="*/ 24 w 116"/>
                <a:gd name="T69" fmla="*/ 127 h 634"/>
                <a:gd name="T70" fmla="*/ 32 w 116"/>
                <a:gd name="T71" fmla="*/ 84 h 634"/>
                <a:gd name="T72" fmla="*/ 39 w 116"/>
                <a:gd name="T73" fmla="*/ 42 h 634"/>
                <a:gd name="T74" fmla="*/ 48 w 116"/>
                <a:gd name="T75" fmla="*/ 0 h 634"/>
                <a:gd name="T76" fmla="*/ 52 w 116"/>
                <a:gd name="T77" fmla="*/ 2 h 634"/>
                <a:gd name="T78" fmla="*/ 58 w 116"/>
                <a:gd name="T79" fmla="*/ 2 h 634"/>
                <a:gd name="T80" fmla="*/ 62 w 116"/>
                <a:gd name="T81" fmla="*/ 0 h 634"/>
                <a:gd name="T82" fmla="*/ 68 w 116"/>
                <a:gd name="T83" fmla="*/ 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634">
                  <a:moveTo>
                    <a:pt x="68" y="2"/>
                  </a:moveTo>
                  <a:lnTo>
                    <a:pt x="77" y="76"/>
                  </a:lnTo>
                  <a:lnTo>
                    <a:pt x="84" y="150"/>
                  </a:lnTo>
                  <a:lnTo>
                    <a:pt x="91" y="224"/>
                  </a:lnTo>
                  <a:lnTo>
                    <a:pt x="96" y="298"/>
                  </a:lnTo>
                  <a:lnTo>
                    <a:pt x="100" y="372"/>
                  </a:lnTo>
                  <a:lnTo>
                    <a:pt x="104" y="446"/>
                  </a:lnTo>
                  <a:lnTo>
                    <a:pt x="110" y="519"/>
                  </a:lnTo>
                  <a:lnTo>
                    <a:pt x="116" y="593"/>
                  </a:lnTo>
                  <a:lnTo>
                    <a:pt x="113" y="602"/>
                  </a:lnTo>
                  <a:lnTo>
                    <a:pt x="110" y="612"/>
                  </a:lnTo>
                  <a:lnTo>
                    <a:pt x="109" y="621"/>
                  </a:lnTo>
                  <a:lnTo>
                    <a:pt x="107" y="631"/>
                  </a:lnTo>
                  <a:lnTo>
                    <a:pt x="80" y="634"/>
                  </a:lnTo>
                  <a:lnTo>
                    <a:pt x="80" y="631"/>
                  </a:lnTo>
                  <a:lnTo>
                    <a:pt x="80" y="627"/>
                  </a:lnTo>
                  <a:lnTo>
                    <a:pt x="78" y="624"/>
                  </a:lnTo>
                  <a:lnTo>
                    <a:pt x="77" y="621"/>
                  </a:lnTo>
                  <a:lnTo>
                    <a:pt x="71" y="621"/>
                  </a:lnTo>
                  <a:lnTo>
                    <a:pt x="64" y="619"/>
                  </a:lnTo>
                  <a:lnTo>
                    <a:pt x="58" y="619"/>
                  </a:lnTo>
                  <a:lnTo>
                    <a:pt x="52" y="619"/>
                  </a:lnTo>
                  <a:lnTo>
                    <a:pt x="45" y="621"/>
                  </a:lnTo>
                  <a:lnTo>
                    <a:pt x="39" y="621"/>
                  </a:lnTo>
                  <a:lnTo>
                    <a:pt x="32" y="621"/>
                  </a:lnTo>
                  <a:lnTo>
                    <a:pt x="26" y="622"/>
                  </a:lnTo>
                  <a:lnTo>
                    <a:pt x="21" y="619"/>
                  </a:lnTo>
                  <a:lnTo>
                    <a:pt x="16" y="619"/>
                  </a:lnTo>
                  <a:lnTo>
                    <a:pt x="11" y="619"/>
                  </a:lnTo>
                  <a:lnTo>
                    <a:pt x="5" y="619"/>
                  </a:lnTo>
                  <a:lnTo>
                    <a:pt x="0" y="507"/>
                  </a:lnTo>
                  <a:lnTo>
                    <a:pt x="3" y="395"/>
                  </a:lnTo>
                  <a:lnTo>
                    <a:pt x="11" y="285"/>
                  </a:lnTo>
                  <a:lnTo>
                    <a:pt x="20" y="172"/>
                  </a:lnTo>
                  <a:lnTo>
                    <a:pt x="24" y="127"/>
                  </a:lnTo>
                  <a:lnTo>
                    <a:pt x="32" y="84"/>
                  </a:lnTo>
                  <a:lnTo>
                    <a:pt x="39" y="42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2236788" y="1825625"/>
              <a:ext cx="98425" cy="185738"/>
            </a:xfrm>
            <a:custGeom>
              <a:avLst/>
              <a:gdLst>
                <a:gd name="T0" fmla="*/ 52 w 62"/>
                <a:gd name="T1" fmla="*/ 8 h 117"/>
                <a:gd name="T2" fmla="*/ 61 w 62"/>
                <a:gd name="T3" fmla="*/ 34 h 117"/>
                <a:gd name="T4" fmla="*/ 62 w 62"/>
                <a:gd name="T5" fmla="*/ 62 h 117"/>
                <a:gd name="T6" fmla="*/ 60 w 62"/>
                <a:gd name="T7" fmla="*/ 89 h 117"/>
                <a:gd name="T8" fmla="*/ 52 w 62"/>
                <a:gd name="T9" fmla="*/ 117 h 117"/>
                <a:gd name="T10" fmla="*/ 36 w 62"/>
                <a:gd name="T11" fmla="*/ 111 h 117"/>
                <a:gd name="T12" fmla="*/ 23 w 62"/>
                <a:gd name="T13" fmla="*/ 101 h 117"/>
                <a:gd name="T14" fmla="*/ 13 w 62"/>
                <a:gd name="T15" fmla="*/ 88 h 117"/>
                <a:gd name="T16" fmla="*/ 7 w 62"/>
                <a:gd name="T17" fmla="*/ 72 h 117"/>
                <a:gd name="T18" fmla="*/ 3 w 62"/>
                <a:gd name="T19" fmla="*/ 56 h 117"/>
                <a:gd name="T20" fmla="*/ 0 w 62"/>
                <a:gd name="T21" fmla="*/ 38 h 117"/>
                <a:gd name="T22" fmla="*/ 0 w 62"/>
                <a:gd name="T23" fmla="*/ 21 h 117"/>
                <a:gd name="T24" fmla="*/ 1 w 62"/>
                <a:gd name="T25" fmla="*/ 6 h 117"/>
                <a:gd name="T26" fmla="*/ 7 w 62"/>
                <a:gd name="T27" fmla="*/ 5 h 117"/>
                <a:gd name="T28" fmla="*/ 13 w 62"/>
                <a:gd name="T29" fmla="*/ 3 h 117"/>
                <a:gd name="T30" fmla="*/ 20 w 62"/>
                <a:gd name="T31" fmla="*/ 2 h 117"/>
                <a:gd name="T32" fmla="*/ 26 w 62"/>
                <a:gd name="T33" fmla="*/ 0 h 117"/>
                <a:gd name="T34" fmla="*/ 33 w 62"/>
                <a:gd name="T35" fmla="*/ 0 h 117"/>
                <a:gd name="T36" fmla="*/ 39 w 62"/>
                <a:gd name="T37" fmla="*/ 2 h 117"/>
                <a:gd name="T38" fmla="*/ 46 w 62"/>
                <a:gd name="T39" fmla="*/ 3 h 117"/>
                <a:gd name="T40" fmla="*/ 52 w 62"/>
                <a:gd name="T41" fmla="*/ 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7">
                  <a:moveTo>
                    <a:pt x="52" y="8"/>
                  </a:moveTo>
                  <a:lnTo>
                    <a:pt x="61" y="34"/>
                  </a:lnTo>
                  <a:lnTo>
                    <a:pt x="62" y="62"/>
                  </a:lnTo>
                  <a:lnTo>
                    <a:pt x="60" y="89"/>
                  </a:lnTo>
                  <a:lnTo>
                    <a:pt x="52" y="117"/>
                  </a:lnTo>
                  <a:lnTo>
                    <a:pt x="36" y="111"/>
                  </a:lnTo>
                  <a:lnTo>
                    <a:pt x="23" y="101"/>
                  </a:lnTo>
                  <a:lnTo>
                    <a:pt x="13" y="88"/>
                  </a:lnTo>
                  <a:lnTo>
                    <a:pt x="7" y="72"/>
                  </a:lnTo>
                  <a:lnTo>
                    <a:pt x="3" y="56"/>
                  </a:lnTo>
                  <a:lnTo>
                    <a:pt x="0" y="38"/>
                  </a:lnTo>
                  <a:lnTo>
                    <a:pt x="0" y="21"/>
                  </a:lnTo>
                  <a:lnTo>
                    <a:pt x="1" y="6"/>
                  </a:lnTo>
                  <a:lnTo>
                    <a:pt x="7" y="5"/>
                  </a:lnTo>
                  <a:lnTo>
                    <a:pt x="13" y="3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1865313" y="1828800"/>
              <a:ext cx="142875" cy="179388"/>
            </a:xfrm>
            <a:custGeom>
              <a:avLst/>
              <a:gdLst>
                <a:gd name="T0" fmla="*/ 83 w 90"/>
                <a:gd name="T1" fmla="*/ 6 h 113"/>
                <a:gd name="T2" fmla="*/ 90 w 90"/>
                <a:gd name="T3" fmla="*/ 28 h 113"/>
                <a:gd name="T4" fmla="*/ 90 w 90"/>
                <a:gd name="T5" fmla="*/ 51 h 113"/>
                <a:gd name="T6" fmla="*/ 83 w 90"/>
                <a:gd name="T7" fmla="*/ 74 h 113"/>
                <a:gd name="T8" fmla="*/ 73 w 90"/>
                <a:gd name="T9" fmla="*/ 96 h 113"/>
                <a:gd name="T10" fmla="*/ 64 w 90"/>
                <a:gd name="T11" fmla="*/ 103 h 113"/>
                <a:gd name="T12" fmla="*/ 54 w 90"/>
                <a:gd name="T13" fmla="*/ 110 h 113"/>
                <a:gd name="T14" fmla="*/ 42 w 90"/>
                <a:gd name="T15" fmla="*/ 113 h 113"/>
                <a:gd name="T16" fmla="*/ 30 w 90"/>
                <a:gd name="T17" fmla="*/ 112 h 113"/>
                <a:gd name="T18" fmla="*/ 13 w 90"/>
                <a:gd name="T19" fmla="*/ 90 h 113"/>
                <a:gd name="T20" fmla="*/ 3 w 90"/>
                <a:gd name="T21" fmla="*/ 65 h 113"/>
                <a:gd name="T22" fmla="*/ 0 w 90"/>
                <a:gd name="T23" fmla="*/ 38 h 113"/>
                <a:gd name="T24" fmla="*/ 4 w 90"/>
                <a:gd name="T25" fmla="*/ 10 h 113"/>
                <a:gd name="T26" fmla="*/ 13 w 90"/>
                <a:gd name="T27" fmla="*/ 4 h 113"/>
                <a:gd name="T28" fmla="*/ 22 w 90"/>
                <a:gd name="T29" fmla="*/ 0 h 113"/>
                <a:gd name="T30" fmla="*/ 30 w 90"/>
                <a:gd name="T31" fmla="*/ 0 h 113"/>
                <a:gd name="T32" fmla="*/ 42 w 90"/>
                <a:gd name="T33" fmla="*/ 1 h 113"/>
                <a:gd name="T34" fmla="*/ 52 w 90"/>
                <a:gd name="T35" fmla="*/ 3 h 113"/>
                <a:gd name="T36" fmla="*/ 62 w 90"/>
                <a:gd name="T37" fmla="*/ 4 h 113"/>
                <a:gd name="T38" fmla="*/ 73 w 90"/>
                <a:gd name="T39" fmla="*/ 6 h 113"/>
                <a:gd name="T40" fmla="*/ 83 w 90"/>
                <a:gd name="T4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13">
                  <a:moveTo>
                    <a:pt x="83" y="6"/>
                  </a:moveTo>
                  <a:lnTo>
                    <a:pt x="90" y="28"/>
                  </a:lnTo>
                  <a:lnTo>
                    <a:pt x="90" y="51"/>
                  </a:lnTo>
                  <a:lnTo>
                    <a:pt x="83" y="74"/>
                  </a:lnTo>
                  <a:lnTo>
                    <a:pt x="73" y="96"/>
                  </a:lnTo>
                  <a:lnTo>
                    <a:pt x="64" y="103"/>
                  </a:lnTo>
                  <a:lnTo>
                    <a:pt x="54" y="110"/>
                  </a:lnTo>
                  <a:lnTo>
                    <a:pt x="42" y="113"/>
                  </a:lnTo>
                  <a:lnTo>
                    <a:pt x="30" y="112"/>
                  </a:lnTo>
                  <a:lnTo>
                    <a:pt x="13" y="90"/>
                  </a:lnTo>
                  <a:lnTo>
                    <a:pt x="3" y="65"/>
                  </a:lnTo>
                  <a:lnTo>
                    <a:pt x="0" y="38"/>
                  </a:lnTo>
                  <a:lnTo>
                    <a:pt x="4" y="10"/>
                  </a:lnTo>
                  <a:lnTo>
                    <a:pt x="13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2" y="3"/>
                  </a:lnTo>
                  <a:lnTo>
                    <a:pt x="62" y="4"/>
                  </a:lnTo>
                  <a:lnTo>
                    <a:pt x="73" y="6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1876425" y="1843088"/>
              <a:ext cx="125413" cy="142875"/>
            </a:xfrm>
            <a:custGeom>
              <a:avLst/>
              <a:gdLst>
                <a:gd name="T0" fmla="*/ 76 w 79"/>
                <a:gd name="T1" fmla="*/ 36 h 90"/>
                <a:gd name="T2" fmla="*/ 74 w 79"/>
                <a:gd name="T3" fmla="*/ 51 h 90"/>
                <a:gd name="T4" fmla="*/ 70 w 79"/>
                <a:gd name="T5" fmla="*/ 64 h 90"/>
                <a:gd name="T6" fmla="*/ 61 w 79"/>
                <a:gd name="T7" fmla="*/ 77 h 90"/>
                <a:gd name="T8" fmla="*/ 50 w 79"/>
                <a:gd name="T9" fmla="*/ 87 h 90"/>
                <a:gd name="T10" fmla="*/ 37 w 79"/>
                <a:gd name="T11" fmla="*/ 90 h 90"/>
                <a:gd name="T12" fmla="*/ 26 w 79"/>
                <a:gd name="T13" fmla="*/ 88 h 90"/>
                <a:gd name="T14" fmla="*/ 18 w 79"/>
                <a:gd name="T15" fmla="*/ 82 h 90"/>
                <a:gd name="T16" fmla="*/ 12 w 79"/>
                <a:gd name="T17" fmla="*/ 74 h 90"/>
                <a:gd name="T18" fmla="*/ 7 w 79"/>
                <a:gd name="T19" fmla="*/ 64 h 90"/>
                <a:gd name="T20" fmla="*/ 5 w 79"/>
                <a:gd name="T21" fmla="*/ 52 h 90"/>
                <a:gd name="T22" fmla="*/ 2 w 79"/>
                <a:gd name="T23" fmla="*/ 42 h 90"/>
                <a:gd name="T24" fmla="*/ 0 w 79"/>
                <a:gd name="T25" fmla="*/ 32 h 90"/>
                <a:gd name="T26" fmla="*/ 2 w 79"/>
                <a:gd name="T27" fmla="*/ 24 h 90"/>
                <a:gd name="T28" fmla="*/ 3 w 79"/>
                <a:gd name="T29" fmla="*/ 16 h 90"/>
                <a:gd name="T30" fmla="*/ 5 w 79"/>
                <a:gd name="T31" fmla="*/ 8 h 90"/>
                <a:gd name="T32" fmla="*/ 5 w 79"/>
                <a:gd name="T33" fmla="*/ 1 h 90"/>
                <a:gd name="T34" fmla="*/ 15 w 79"/>
                <a:gd name="T35" fmla="*/ 1 h 90"/>
                <a:gd name="T36" fmla="*/ 29 w 79"/>
                <a:gd name="T37" fmla="*/ 0 h 90"/>
                <a:gd name="T38" fmla="*/ 42 w 79"/>
                <a:gd name="T39" fmla="*/ 0 h 90"/>
                <a:gd name="T40" fmla="*/ 55 w 79"/>
                <a:gd name="T41" fmla="*/ 0 h 90"/>
                <a:gd name="T42" fmla="*/ 67 w 79"/>
                <a:gd name="T43" fmla="*/ 3 h 90"/>
                <a:gd name="T44" fmla="*/ 76 w 79"/>
                <a:gd name="T45" fmla="*/ 10 h 90"/>
                <a:gd name="T46" fmla="*/ 79 w 79"/>
                <a:gd name="T47" fmla="*/ 20 h 90"/>
                <a:gd name="T48" fmla="*/ 76 w 79"/>
                <a:gd name="T49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90">
                  <a:moveTo>
                    <a:pt x="76" y="36"/>
                  </a:moveTo>
                  <a:lnTo>
                    <a:pt x="74" y="51"/>
                  </a:lnTo>
                  <a:lnTo>
                    <a:pt x="70" y="64"/>
                  </a:lnTo>
                  <a:lnTo>
                    <a:pt x="61" y="77"/>
                  </a:lnTo>
                  <a:lnTo>
                    <a:pt x="50" y="87"/>
                  </a:lnTo>
                  <a:lnTo>
                    <a:pt x="37" y="90"/>
                  </a:lnTo>
                  <a:lnTo>
                    <a:pt x="26" y="88"/>
                  </a:lnTo>
                  <a:lnTo>
                    <a:pt x="18" y="82"/>
                  </a:lnTo>
                  <a:lnTo>
                    <a:pt x="12" y="74"/>
                  </a:lnTo>
                  <a:lnTo>
                    <a:pt x="7" y="64"/>
                  </a:lnTo>
                  <a:lnTo>
                    <a:pt x="5" y="52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3" y="16"/>
                  </a:lnTo>
                  <a:lnTo>
                    <a:pt x="5" y="8"/>
                  </a:lnTo>
                  <a:lnTo>
                    <a:pt x="5" y="1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7" y="3"/>
                  </a:lnTo>
                  <a:lnTo>
                    <a:pt x="76" y="10"/>
                  </a:lnTo>
                  <a:lnTo>
                    <a:pt x="79" y="2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1885950" y="1868488"/>
              <a:ext cx="92075" cy="12700"/>
            </a:xfrm>
            <a:custGeom>
              <a:avLst/>
              <a:gdLst>
                <a:gd name="T0" fmla="*/ 58 w 58"/>
                <a:gd name="T1" fmla="*/ 3 h 8"/>
                <a:gd name="T2" fmla="*/ 58 w 58"/>
                <a:gd name="T3" fmla="*/ 4 h 8"/>
                <a:gd name="T4" fmla="*/ 58 w 58"/>
                <a:gd name="T5" fmla="*/ 4 h 8"/>
                <a:gd name="T6" fmla="*/ 58 w 58"/>
                <a:gd name="T7" fmla="*/ 5 h 8"/>
                <a:gd name="T8" fmla="*/ 57 w 58"/>
                <a:gd name="T9" fmla="*/ 5 h 8"/>
                <a:gd name="T10" fmla="*/ 51 w 58"/>
                <a:gd name="T11" fmla="*/ 7 h 8"/>
                <a:gd name="T12" fmla="*/ 45 w 58"/>
                <a:gd name="T13" fmla="*/ 7 h 8"/>
                <a:gd name="T14" fmla="*/ 38 w 58"/>
                <a:gd name="T15" fmla="*/ 7 h 8"/>
                <a:gd name="T16" fmla="*/ 32 w 58"/>
                <a:gd name="T17" fmla="*/ 7 h 8"/>
                <a:gd name="T18" fmla="*/ 26 w 58"/>
                <a:gd name="T19" fmla="*/ 7 h 8"/>
                <a:gd name="T20" fmla="*/ 19 w 58"/>
                <a:gd name="T21" fmla="*/ 7 h 8"/>
                <a:gd name="T22" fmla="*/ 13 w 58"/>
                <a:gd name="T23" fmla="*/ 7 h 8"/>
                <a:gd name="T24" fmla="*/ 7 w 58"/>
                <a:gd name="T25" fmla="*/ 8 h 8"/>
                <a:gd name="T26" fmla="*/ 0 w 58"/>
                <a:gd name="T27" fmla="*/ 5 h 8"/>
                <a:gd name="T28" fmla="*/ 7 w 58"/>
                <a:gd name="T29" fmla="*/ 3 h 8"/>
                <a:gd name="T30" fmla="*/ 13 w 58"/>
                <a:gd name="T31" fmla="*/ 0 h 8"/>
                <a:gd name="T32" fmla="*/ 22 w 58"/>
                <a:gd name="T33" fmla="*/ 0 h 8"/>
                <a:gd name="T34" fmla="*/ 29 w 58"/>
                <a:gd name="T35" fmla="*/ 0 h 8"/>
                <a:gd name="T36" fmla="*/ 36 w 58"/>
                <a:gd name="T37" fmla="*/ 0 h 8"/>
                <a:gd name="T38" fmla="*/ 44 w 58"/>
                <a:gd name="T39" fmla="*/ 1 h 8"/>
                <a:gd name="T40" fmla="*/ 51 w 58"/>
                <a:gd name="T41" fmla="*/ 1 h 8"/>
                <a:gd name="T42" fmla="*/ 58 w 58"/>
                <a:gd name="T4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">
                  <a:moveTo>
                    <a:pt x="58" y="3"/>
                  </a:moveTo>
                  <a:lnTo>
                    <a:pt x="58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1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2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7" y="8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1279525" y="1951038"/>
              <a:ext cx="158750" cy="26988"/>
            </a:xfrm>
            <a:custGeom>
              <a:avLst/>
              <a:gdLst>
                <a:gd name="T0" fmla="*/ 100 w 100"/>
                <a:gd name="T1" fmla="*/ 9 h 17"/>
                <a:gd name="T2" fmla="*/ 97 w 100"/>
                <a:gd name="T3" fmla="*/ 12 h 17"/>
                <a:gd name="T4" fmla="*/ 85 w 100"/>
                <a:gd name="T5" fmla="*/ 10 h 17"/>
                <a:gd name="T6" fmla="*/ 72 w 100"/>
                <a:gd name="T7" fmla="*/ 9 h 17"/>
                <a:gd name="T8" fmla="*/ 61 w 100"/>
                <a:gd name="T9" fmla="*/ 7 h 17"/>
                <a:gd name="T10" fmla="*/ 49 w 100"/>
                <a:gd name="T11" fmla="*/ 7 h 17"/>
                <a:gd name="T12" fmla="*/ 36 w 100"/>
                <a:gd name="T13" fmla="*/ 7 h 17"/>
                <a:gd name="T14" fmla="*/ 24 w 100"/>
                <a:gd name="T15" fmla="*/ 9 h 17"/>
                <a:gd name="T16" fmla="*/ 11 w 100"/>
                <a:gd name="T17" fmla="*/ 13 h 17"/>
                <a:gd name="T18" fmla="*/ 0 w 100"/>
                <a:gd name="T19" fmla="*/ 17 h 17"/>
                <a:gd name="T20" fmla="*/ 11 w 100"/>
                <a:gd name="T21" fmla="*/ 10 h 17"/>
                <a:gd name="T22" fmla="*/ 23 w 100"/>
                <a:gd name="T23" fmla="*/ 4 h 17"/>
                <a:gd name="T24" fmla="*/ 36 w 100"/>
                <a:gd name="T25" fmla="*/ 1 h 17"/>
                <a:gd name="T26" fmla="*/ 48 w 100"/>
                <a:gd name="T27" fmla="*/ 0 h 17"/>
                <a:gd name="T28" fmla="*/ 61 w 100"/>
                <a:gd name="T29" fmla="*/ 0 h 17"/>
                <a:gd name="T30" fmla="*/ 74 w 100"/>
                <a:gd name="T31" fmla="*/ 3 h 17"/>
                <a:gd name="T32" fmla="*/ 87 w 100"/>
                <a:gd name="T33" fmla="*/ 6 h 17"/>
                <a:gd name="T34" fmla="*/ 100 w 100"/>
                <a:gd name="T3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7">
                  <a:moveTo>
                    <a:pt x="100" y="9"/>
                  </a:moveTo>
                  <a:lnTo>
                    <a:pt x="97" y="12"/>
                  </a:lnTo>
                  <a:lnTo>
                    <a:pt x="85" y="10"/>
                  </a:lnTo>
                  <a:lnTo>
                    <a:pt x="72" y="9"/>
                  </a:lnTo>
                  <a:lnTo>
                    <a:pt x="61" y="7"/>
                  </a:lnTo>
                  <a:lnTo>
                    <a:pt x="49" y="7"/>
                  </a:lnTo>
                  <a:lnTo>
                    <a:pt x="36" y="7"/>
                  </a:lnTo>
                  <a:lnTo>
                    <a:pt x="24" y="9"/>
                  </a:lnTo>
                  <a:lnTo>
                    <a:pt x="11" y="13"/>
                  </a:lnTo>
                  <a:lnTo>
                    <a:pt x="0" y="17"/>
                  </a:lnTo>
                  <a:lnTo>
                    <a:pt x="11" y="10"/>
                  </a:lnTo>
                  <a:lnTo>
                    <a:pt x="23" y="4"/>
                  </a:lnTo>
                  <a:lnTo>
                    <a:pt x="36" y="1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4" y="3"/>
                  </a:lnTo>
                  <a:lnTo>
                    <a:pt x="87" y="6"/>
                  </a:lnTo>
                  <a:lnTo>
                    <a:pt x="10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2035175" y="2071688"/>
              <a:ext cx="28575" cy="79375"/>
            </a:xfrm>
            <a:custGeom>
              <a:avLst/>
              <a:gdLst>
                <a:gd name="T0" fmla="*/ 0 w 18"/>
                <a:gd name="T1" fmla="*/ 50 h 50"/>
                <a:gd name="T2" fmla="*/ 5 w 18"/>
                <a:gd name="T3" fmla="*/ 37 h 50"/>
                <a:gd name="T4" fmla="*/ 9 w 18"/>
                <a:gd name="T5" fmla="*/ 24 h 50"/>
                <a:gd name="T6" fmla="*/ 14 w 18"/>
                <a:gd name="T7" fmla="*/ 13 h 50"/>
                <a:gd name="T8" fmla="*/ 18 w 18"/>
                <a:gd name="T9" fmla="*/ 0 h 50"/>
                <a:gd name="T10" fmla="*/ 15 w 18"/>
                <a:gd name="T11" fmla="*/ 14 h 50"/>
                <a:gd name="T12" fmla="*/ 12 w 18"/>
                <a:gd name="T13" fmla="*/ 30 h 50"/>
                <a:gd name="T14" fmla="*/ 6 w 18"/>
                <a:gd name="T15" fmla="*/ 43 h 50"/>
                <a:gd name="T16" fmla="*/ 0 w 1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0">
                  <a:moveTo>
                    <a:pt x="0" y="50"/>
                  </a:moveTo>
                  <a:lnTo>
                    <a:pt x="5" y="37"/>
                  </a:lnTo>
                  <a:lnTo>
                    <a:pt x="9" y="24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5" y="14"/>
                  </a:lnTo>
                  <a:lnTo>
                    <a:pt x="12" y="30"/>
                  </a:lnTo>
                  <a:lnTo>
                    <a:pt x="6" y="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1881188" y="2093913"/>
              <a:ext cx="15875" cy="34925"/>
            </a:xfrm>
            <a:custGeom>
              <a:avLst/>
              <a:gdLst>
                <a:gd name="T0" fmla="*/ 10 w 10"/>
                <a:gd name="T1" fmla="*/ 0 h 22"/>
                <a:gd name="T2" fmla="*/ 10 w 10"/>
                <a:gd name="T3" fmla="*/ 6 h 22"/>
                <a:gd name="T4" fmla="*/ 10 w 10"/>
                <a:gd name="T5" fmla="*/ 12 h 22"/>
                <a:gd name="T6" fmla="*/ 9 w 10"/>
                <a:gd name="T7" fmla="*/ 18 h 22"/>
                <a:gd name="T8" fmla="*/ 6 w 10"/>
                <a:gd name="T9" fmla="*/ 22 h 22"/>
                <a:gd name="T10" fmla="*/ 3 w 10"/>
                <a:gd name="T11" fmla="*/ 20 h 22"/>
                <a:gd name="T12" fmla="*/ 2 w 10"/>
                <a:gd name="T13" fmla="*/ 19 h 22"/>
                <a:gd name="T14" fmla="*/ 0 w 10"/>
                <a:gd name="T15" fmla="*/ 16 h 22"/>
                <a:gd name="T16" fmla="*/ 0 w 10"/>
                <a:gd name="T17" fmla="*/ 13 h 22"/>
                <a:gd name="T18" fmla="*/ 2 w 10"/>
                <a:gd name="T19" fmla="*/ 10 h 22"/>
                <a:gd name="T20" fmla="*/ 4 w 10"/>
                <a:gd name="T21" fmla="*/ 6 h 22"/>
                <a:gd name="T22" fmla="*/ 7 w 10"/>
                <a:gd name="T23" fmla="*/ 2 h 22"/>
                <a:gd name="T24" fmla="*/ 10 w 10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10" y="6"/>
                  </a:lnTo>
                  <a:lnTo>
                    <a:pt x="10" y="12"/>
                  </a:lnTo>
                  <a:lnTo>
                    <a:pt x="9" y="18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1322388" y="2089150"/>
              <a:ext cx="15875" cy="34925"/>
            </a:xfrm>
            <a:custGeom>
              <a:avLst/>
              <a:gdLst>
                <a:gd name="T0" fmla="*/ 10 w 10"/>
                <a:gd name="T1" fmla="*/ 22 h 22"/>
                <a:gd name="T2" fmla="*/ 3 w 10"/>
                <a:gd name="T3" fmla="*/ 21 h 22"/>
                <a:gd name="T4" fmla="*/ 0 w 10"/>
                <a:gd name="T5" fmla="*/ 15 h 22"/>
                <a:gd name="T6" fmla="*/ 2 w 10"/>
                <a:gd name="T7" fmla="*/ 7 h 22"/>
                <a:gd name="T8" fmla="*/ 3 w 10"/>
                <a:gd name="T9" fmla="*/ 0 h 22"/>
                <a:gd name="T10" fmla="*/ 8 w 10"/>
                <a:gd name="T11" fmla="*/ 3 h 22"/>
                <a:gd name="T12" fmla="*/ 10 w 10"/>
                <a:gd name="T13" fmla="*/ 9 h 22"/>
                <a:gd name="T14" fmla="*/ 10 w 10"/>
                <a:gd name="T15" fmla="*/ 16 h 22"/>
                <a:gd name="T16" fmla="*/ 10 w 10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10" y="22"/>
                  </a:moveTo>
                  <a:lnTo>
                    <a:pt x="3" y="21"/>
                  </a:lnTo>
                  <a:lnTo>
                    <a:pt x="0" y="15"/>
                  </a:lnTo>
                  <a:lnTo>
                    <a:pt x="2" y="7"/>
                  </a:lnTo>
                  <a:lnTo>
                    <a:pt x="3" y="0"/>
                  </a:lnTo>
                  <a:lnTo>
                    <a:pt x="8" y="3"/>
                  </a:lnTo>
                  <a:lnTo>
                    <a:pt x="10" y="9"/>
                  </a:lnTo>
                  <a:lnTo>
                    <a:pt x="10" y="16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1722438" y="2124075"/>
              <a:ext cx="127000" cy="36513"/>
            </a:xfrm>
            <a:custGeom>
              <a:avLst/>
              <a:gdLst>
                <a:gd name="T0" fmla="*/ 80 w 80"/>
                <a:gd name="T1" fmla="*/ 23 h 23"/>
                <a:gd name="T2" fmla="*/ 71 w 80"/>
                <a:gd name="T3" fmla="*/ 23 h 23"/>
                <a:gd name="T4" fmla="*/ 61 w 80"/>
                <a:gd name="T5" fmla="*/ 22 h 23"/>
                <a:gd name="T6" fmla="*/ 52 w 80"/>
                <a:gd name="T7" fmla="*/ 19 h 23"/>
                <a:gd name="T8" fmla="*/ 42 w 80"/>
                <a:gd name="T9" fmla="*/ 14 h 23"/>
                <a:gd name="T10" fmla="*/ 32 w 80"/>
                <a:gd name="T11" fmla="*/ 12 h 23"/>
                <a:gd name="T12" fmla="*/ 20 w 80"/>
                <a:gd name="T13" fmla="*/ 7 h 23"/>
                <a:gd name="T14" fmla="*/ 10 w 80"/>
                <a:gd name="T15" fmla="*/ 6 h 23"/>
                <a:gd name="T16" fmla="*/ 0 w 80"/>
                <a:gd name="T17" fmla="*/ 6 h 23"/>
                <a:gd name="T18" fmla="*/ 1 w 80"/>
                <a:gd name="T19" fmla="*/ 4 h 23"/>
                <a:gd name="T20" fmla="*/ 4 w 80"/>
                <a:gd name="T21" fmla="*/ 3 h 23"/>
                <a:gd name="T22" fmla="*/ 7 w 80"/>
                <a:gd name="T23" fmla="*/ 3 h 23"/>
                <a:gd name="T24" fmla="*/ 9 w 80"/>
                <a:gd name="T25" fmla="*/ 0 h 23"/>
                <a:gd name="T26" fmla="*/ 19 w 80"/>
                <a:gd name="T27" fmla="*/ 0 h 23"/>
                <a:gd name="T28" fmla="*/ 29 w 80"/>
                <a:gd name="T29" fmla="*/ 1 h 23"/>
                <a:gd name="T30" fmla="*/ 38 w 80"/>
                <a:gd name="T31" fmla="*/ 4 h 23"/>
                <a:gd name="T32" fmla="*/ 48 w 80"/>
                <a:gd name="T33" fmla="*/ 7 h 23"/>
                <a:gd name="T34" fmla="*/ 56 w 80"/>
                <a:gd name="T35" fmla="*/ 10 h 23"/>
                <a:gd name="T36" fmla="*/ 65 w 80"/>
                <a:gd name="T37" fmla="*/ 14 h 23"/>
                <a:gd name="T38" fmla="*/ 72 w 80"/>
                <a:gd name="T39" fmla="*/ 19 h 23"/>
                <a:gd name="T40" fmla="*/ 80 w 80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23">
                  <a:moveTo>
                    <a:pt x="80" y="23"/>
                  </a:moveTo>
                  <a:lnTo>
                    <a:pt x="71" y="23"/>
                  </a:lnTo>
                  <a:lnTo>
                    <a:pt x="61" y="22"/>
                  </a:lnTo>
                  <a:lnTo>
                    <a:pt x="52" y="19"/>
                  </a:lnTo>
                  <a:lnTo>
                    <a:pt x="42" y="14"/>
                  </a:lnTo>
                  <a:lnTo>
                    <a:pt x="32" y="12"/>
                  </a:lnTo>
                  <a:lnTo>
                    <a:pt x="20" y="7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8" y="4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65" y="14"/>
                  </a:lnTo>
                  <a:lnTo>
                    <a:pt x="72" y="19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1881188" y="2146300"/>
              <a:ext cx="152400" cy="233363"/>
            </a:xfrm>
            <a:custGeom>
              <a:avLst/>
              <a:gdLst>
                <a:gd name="T0" fmla="*/ 96 w 96"/>
                <a:gd name="T1" fmla="*/ 8 h 147"/>
                <a:gd name="T2" fmla="*/ 96 w 96"/>
                <a:gd name="T3" fmla="*/ 9 h 147"/>
                <a:gd name="T4" fmla="*/ 96 w 96"/>
                <a:gd name="T5" fmla="*/ 9 h 147"/>
                <a:gd name="T6" fmla="*/ 96 w 96"/>
                <a:gd name="T7" fmla="*/ 11 h 147"/>
                <a:gd name="T8" fmla="*/ 95 w 96"/>
                <a:gd name="T9" fmla="*/ 12 h 147"/>
                <a:gd name="T10" fmla="*/ 89 w 96"/>
                <a:gd name="T11" fmla="*/ 12 h 147"/>
                <a:gd name="T12" fmla="*/ 81 w 96"/>
                <a:gd name="T13" fmla="*/ 12 h 147"/>
                <a:gd name="T14" fmla="*/ 76 w 96"/>
                <a:gd name="T15" fmla="*/ 11 h 147"/>
                <a:gd name="T16" fmla="*/ 70 w 96"/>
                <a:gd name="T17" fmla="*/ 11 h 147"/>
                <a:gd name="T18" fmla="*/ 64 w 96"/>
                <a:gd name="T19" fmla="*/ 9 h 147"/>
                <a:gd name="T20" fmla="*/ 58 w 96"/>
                <a:gd name="T21" fmla="*/ 9 h 147"/>
                <a:gd name="T22" fmla="*/ 52 w 96"/>
                <a:gd name="T23" fmla="*/ 8 h 147"/>
                <a:gd name="T24" fmla="*/ 47 w 96"/>
                <a:gd name="T25" fmla="*/ 8 h 147"/>
                <a:gd name="T26" fmla="*/ 42 w 96"/>
                <a:gd name="T27" fmla="*/ 43 h 147"/>
                <a:gd name="T28" fmla="*/ 41 w 96"/>
                <a:gd name="T29" fmla="*/ 78 h 147"/>
                <a:gd name="T30" fmla="*/ 39 w 96"/>
                <a:gd name="T31" fmla="*/ 112 h 147"/>
                <a:gd name="T32" fmla="*/ 35 w 96"/>
                <a:gd name="T33" fmla="*/ 147 h 147"/>
                <a:gd name="T34" fmla="*/ 32 w 96"/>
                <a:gd name="T35" fmla="*/ 143 h 147"/>
                <a:gd name="T36" fmla="*/ 34 w 96"/>
                <a:gd name="T37" fmla="*/ 111 h 147"/>
                <a:gd name="T38" fmla="*/ 34 w 96"/>
                <a:gd name="T39" fmla="*/ 76 h 147"/>
                <a:gd name="T40" fmla="*/ 35 w 96"/>
                <a:gd name="T41" fmla="*/ 43 h 147"/>
                <a:gd name="T42" fmla="*/ 39 w 96"/>
                <a:gd name="T43" fmla="*/ 9 h 147"/>
                <a:gd name="T44" fmla="*/ 29 w 96"/>
                <a:gd name="T45" fmla="*/ 6 h 147"/>
                <a:gd name="T46" fmla="*/ 20 w 96"/>
                <a:gd name="T47" fmla="*/ 8 h 147"/>
                <a:gd name="T48" fmla="*/ 10 w 96"/>
                <a:gd name="T49" fmla="*/ 9 h 147"/>
                <a:gd name="T50" fmla="*/ 0 w 96"/>
                <a:gd name="T51" fmla="*/ 8 h 147"/>
                <a:gd name="T52" fmla="*/ 12 w 96"/>
                <a:gd name="T53" fmla="*/ 3 h 147"/>
                <a:gd name="T54" fmla="*/ 23 w 96"/>
                <a:gd name="T55" fmla="*/ 0 h 147"/>
                <a:gd name="T56" fmla="*/ 35 w 96"/>
                <a:gd name="T57" fmla="*/ 0 h 147"/>
                <a:gd name="T58" fmla="*/ 47 w 96"/>
                <a:gd name="T59" fmla="*/ 0 h 147"/>
                <a:gd name="T60" fmla="*/ 60 w 96"/>
                <a:gd name="T61" fmla="*/ 2 h 147"/>
                <a:gd name="T62" fmla="*/ 71 w 96"/>
                <a:gd name="T63" fmla="*/ 5 h 147"/>
                <a:gd name="T64" fmla="*/ 83 w 96"/>
                <a:gd name="T65" fmla="*/ 6 h 147"/>
                <a:gd name="T66" fmla="*/ 96 w 96"/>
                <a:gd name="T67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47">
                  <a:moveTo>
                    <a:pt x="96" y="8"/>
                  </a:moveTo>
                  <a:lnTo>
                    <a:pt x="96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1" y="12"/>
                  </a:lnTo>
                  <a:lnTo>
                    <a:pt x="76" y="11"/>
                  </a:lnTo>
                  <a:lnTo>
                    <a:pt x="70" y="11"/>
                  </a:lnTo>
                  <a:lnTo>
                    <a:pt x="64" y="9"/>
                  </a:lnTo>
                  <a:lnTo>
                    <a:pt x="58" y="9"/>
                  </a:lnTo>
                  <a:lnTo>
                    <a:pt x="52" y="8"/>
                  </a:lnTo>
                  <a:lnTo>
                    <a:pt x="47" y="8"/>
                  </a:lnTo>
                  <a:lnTo>
                    <a:pt x="42" y="43"/>
                  </a:lnTo>
                  <a:lnTo>
                    <a:pt x="41" y="78"/>
                  </a:lnTo>
                  <a:lnTo>
                    <a:pt x="39" y="112"/>
                  </a:lnTo>
                  <a:lnTo>
                    <a:pt x="35" y="147"/>
                  </a:lnTo>
                  <a:lnTo>
                    <a:pt x="32" y="143"/>
                  </a:lnTo>
                  <a:lnTo>
                    <a:pt x="34" y="111"/>
                  </a:lnTo>
                  <a:lnTo>
                    <a:pt x="34" y="76"/>
                  </a:lnTo>
                  <a:lnTo>
                    <a:pt x="35" y="43"/>
                  </a:lnTo>
                  <a:lnTo>
                    <a:pt x="39" y="9"/>
                  </a:lnTo>
                  <a:lnTo>
                    <a:pt x="29" y="6"/>
                  </a:lnTo>
                  <a:lnTo>
                    <a:pt x="20" y="8"/>
                  </a:lnTo>
                  <a:lnTo>
                    <a:pt x="10" y="9"/>
                  </a:lnTo>
                  <a:lnTo>
                    <a:pt x="0" y="8"/>
                  </a:lnTo>
                  <a:lnTo>
                    <a:pt x="12" y="3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71" y="5"/>
                  </a:lnTo>
                  <a:lnTo>
                    <a:pt x="83" y="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2306638" y="2398713"/>
              <a:ext cx="61913" cy="117475"/>
            </a:xfrm>
            <a:custGeom>
              <a:avLst/>
              <a:gdLst>
                <a:gd name="T0" fmla="*/ 39 w 39"/>
                <a:gd name="T1" fmla="*/ 3 h 74"/>
                <a:gd name="T2" fmla="*/ 27 w 39"/>
                <a:gd name="T3" fmla="*/ 20 h 74"/>
                <a:gd name="T4" fmla="*/ 17 w 39"/>
                <a:gd name="T5" fmla="*/ 38 h 74"/>
                <a:gd name="T6" fmla="*/ 8 w 39"/>
                <a:gd name="T7" fmla="*/ 55 h 74"/>
                <a:gd name="T8" fmla="*/ 0 w 39"/>
                <a:gd name="T9" fmla="*/ 74 h 74"/>
                <a:gd name="T10" fmla="*/ 2 w 39"/>
                <a:gd name="T11" fmla="*/ 57 h 74"/>
                <a:gd name="T12" fmla="*/ 7 w 39"/>
                <a:gd name="T13" fmla="*/ 39 h 74"/>
                <a:gd name="T14" fmla="*/ 14 w 39"/>
                <a:gd name="T15" fmla="*/ 22 h 74"/>
                <a:gd name="T16" fmla="*/ 21 w 39"/>
                <a:gd name="T17" fmla="*/ 6 h 74"/>
                <a:gd name="T18" fmla="*/ 26 w 39"/>
                <a:gd name="T19" fmla="*/ 4 h 74"/>
                <a:gd name="T20" fmla="*/ 30 w 39"/>
                <a:gd name="T21" fmla="*/ 1 h 74"/>
                <a:gd name="T22" fmla="*/ 34 w 39"/>
                <a:gd name="T23" fmla="*/ 0 h 74"/>
                <a:gd name="T24" fmla="*/ 39 w 39"/>
                <a:gd name="T25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4">
                  <a:moveTo>
                    <a:pt x="39" y="3"/>
                  </a:moveTo>
                  <a:lnTo>
                    <a:pt x="27" y="20"/>
                  </a:lnTo>
                  <a:lnTo>
                    <a:pt x="17" y="38"/>
                  </a:lnTo>
                  <a:lnTo>
                    <a:pt x="8" y="55"/>
                  </a:lnTo>
                  <a:lnTo>
                    <a:pt x="0" y="74"/>
                  </a:lnTo>
                  <a:lnTo>
                    <a:pt x="2" y="57"/>
                  </a:lnTo>
                  <a:lnTo>
                    <a:pt x="7" y="39"/>
                  </a:lnTo>
                  <a:lnTo>
                    <a:pt x="14" y="22"/>
                  </a:lnTo>
                  <a:lnTo>
                    <a:pt x="21" y="6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2089150" y="2403475"/>
              <a:ext cx="133350" cy="757238"/>
            </a:xfrm>
            <a:custGeom>
              <a:avLst/>
              <a:gdLst>
                <a:gd name="T0" fmla="*/ 61 w 84"/>
                <a:gd name="T1" fmla="*/ 57 h 477"/>
                <a:gd name="T2" fmla="*/ 70 w 84"/>
                <a:gd name="T3" fmla="*/ 70 h 477"/>
                <a:gd name="T4" fmla="*/ 75 w 84"/>
                <a:gd name="T5" fmla="*/ 84 h 477"/>
                <a:gd name="T6" fmla="*/ 80 w 84"/>
                <a:gd name="T7" fmla="*/ 100 h 477"/>
                <a:gd name="T8" fmla="*/ 84 w 84"/>
                <a:gd name="T9" fmla="*/ 115 h 477"/>
                <a:gd name="T10" fmla="*/ 78 w 84"/>
                <a:gd name="T11" fmla="*/ 158 h 477"/>
                <a:gd name="T12" fmla="*/ 78 w 84"/>
                <a:gd name="T13" fmla="*/ 202 h 477"/>
                <a:gd name="T14" fmla="*/ 80 w 84"/>
                <a:gd name="T15" fmla="*/ 245 h 477"/>
                <a:gd name="T16" fmla="*/ 83 w 84"/>
                <a:gd name="T17" fmla="*/ 289 h 477"/>
                <a:gd name="T18" fmla="*/ 84 w 84"/>
                <a:gd name="T19" fmla="*/ 333 h 477"/>
                <a:gd name="T20" fmla="*/ 81 w 84"/>
                <a:gd name="T21" fmla="*/ 376 h 477"/>
                <a:gd name="T22" fmla="*/ 74 w 84"/>
                <a:gd name="T23" fmla="*/ 420 h 477"/>
                <a:gd name="T24" fmla="*/ 59 w 84"/>
                <a:gd name="T25" fmla="*/ 463 h 477"/>
                <a:gd name="T26" fmla="*/ 46 w 84"/>
                <a:gd name="T27" fmla="*/ 477 h 477"/>
                <a:gd name="T28" fmla="*/ 45 w 84"/>
                <a:gd name="T29" fmla="*/ 446 h 477"/>
                <a:gd name="T30" fmla="*/ 44 w 84"/>
                <a:gd name="T31" fmla="*/ 414 h 477"/>
                <a:gd name="T32" fmla="*/ 39 w 84"/>
                <a:gd name="T33" fmla="*/ 382 h 477"/>
                <a:gd name="T34" fmla="*/ 33 w 84"/>
                <a:gd name="T35" fmla="*/ 352 h 477"/>
                <a:gd name="T36" fmla="*/ 26 w 84"/>
                <a:gd name="T37" fmla="*/ 330 h 477"/>
                <a:gd name="T38" fmla="*/ 26 w 84"/>
                <a:gd name="T39" fmla="*/ 307 h 477"/>
                <a:gd name="T40" fmla="*/ 29 w 84"/>
                <a:gd name="T41" fmla="*/ 285 h 477"/>
                <a:gd name="T42" fmla="*/ 32 w 84"/>
                <a:gd name="T43" fmla="*/ 261 h 477"/>
                <a:gd name="T44" fmla="*/ 33 w 84"/>
                <a:gd name="T45" fmla="*/ 238 h 477"/>
                <a:gd name="T46" fmla="*/ 30 w 84"/>
                <a:gd name="T47" fmla="*/ 218 h 477"/>
                <a:gd name="T48" fmla="*/ 20 w 84"/>
                <a:gd name="T49" fmla="*/ 198 h 477"/>
                <a:gd name="T50" fmla="*/ 0 w 84"/>
                <a:gd name="T51" fmla="*/ 179 h 477"/>
                <a:gd name="T52" fmla="*/ 1 w 84"/>
                <a:gd name="T53" fmla="*/ 158 h 477"/>
                <a:gd name="T54" fmla="*/ 9 w 84"/>
                <a:gd name="T55" fmla="*/ 141 h 477"/>
                <a:gd name="T56" fmla="*/ 17 w 84"/>
                <a:gd name="T57" fmla="*/ 123 h 477"/>
                <a:gd name="T58" fmla="*/ 20 w 84"/>
                <a:gd name="T59" fmla="*/ 104 h 477"/>
                <a:gd name="T60" fmla="*/ 23 w 84"/>
                <a:gd name="T61" fmla="*/ 78 h 477"/>
                <a:gd name="T62" fmla="*/ 28 w 84"/>
                <a:gd name="T63" fmla="*/ 52 h 477"/>
                <a:gd name="T64" fmla="*/ 32 w 84"/>
                <a:gd name="T65" fmla="*/ 26 h 477"/>
                <a:gd name="T66" fmla="*/ 39 w 84"/>
                <a:gd name="T67" fmla="*/ 0 h 477"/>
                <a:gd name="T68" fmla="*/ 45 w 84"/>
                <a:gd name="T69" fmla="*/ 13 h 477"/>
                <a:gd name="T70" fmla="*/ 51 w 84"/>
                <a:gd name="T71" fmla="*/ 27 h 477"/>
                <a:gd name="T72" fmla="*/ 55 w 84"/>
                <a:gd name="T73" fmla="*/ 43 h 477"/>
                <a:gd name="T74" fmla="*/ 61 w 84"/>
                <a:gd name="T75" fmla="*/ 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477">
                  <a:moveTo>
                    <a:pt x="61" y="57"/>
                  </a:moveTo>
                  <a:lnTo>
                    <a:pt x="70" y="70"/>
                  </a:lnTo>
                  <a:lnTo>
                    <a:pt x="75" y="84"/>
                  </a:lnTo>
                  <a:lnTo>
                    <a:pt x="80" y="100"/>
                  </a:lnTo>
                  <a:lnTo>
                    <a:pt x="84" y="115"/>
                  </a:lnTo>
                  <a:lnTo>
                    <a:pt x="78" y="158"/>
                  </a:lnTo>
                  <a:lnTo>
                    <a:pt x="78" y="202"/>
                  </a:lnTo>
                  <a:lnTo>
                    <a:pt x="80" y="245"/>
                  </a:lnTo>
                  <a:lnTo>
                    <a:pt x="83" y="289"/>
                  </a:lnTo>
                  <a:lnTo>
                    <a:pt x="84" y="333"/>
                  </a:lnTo>
                  <a:lnTo>
                    <a:pt x="81" y="376"/>
                  </a:lnTo>
                  <a:lnTo>
                    <a:pt x="74" y="420"/>
                  </a:lnTo>
                  <a:lnTo>
                    <a:pt x="59" y="463"/>
                  </a:lnTo>
                  <a:lnTo>
                    <a:pt x="46" y="477"/>
                  </a:lnTo>
                  <a:lnTo>
                    <a:pt x="45" y="446"/>
                  </a:lnTo>
                  <a:lnTo>
                    <a:pt x="44" y="414"/>
                  </a:lnTo>
                  <a:lnTo>
                    <a:pt x="39" y="382"/>
                  </a:lnTo>
                  <a:lnTo>
                    <a:pt x="33" y="352"/>
                  </a:lnTo>
                  <a:lnTo>
                    <a:pt x="26" y="330"/>
                  </a:lnTo>
                  <a:lnTo>
                    <a:pt x="26" y="307"/>
                  </a:lnTo>
                  <a:lnTo>
                    <a:pt x="29" y="285"/>
                  </a:lnTo>
                  <a:lnTo>
                    <a:pt x="32" y="261"/>
                  </a:lnTo>
                  <a:lnTo>
                    <a:pt x="33" y="238"/>
                  </a:lnTo>
                  <a:lnTo>
                    <a:pt x="30" y="218"/>
                  </a:lnTo>
                  <a:lnTo>
                    <a:pt x="20" y="198"/>
                  </a:lnTo>
                  <a:lnTo>
                    <a:pt x="0" y="179"/>
                  </a:lnTo>
                  <a:lnTo>
                    <a:pt x="1" y="158"/>
                  </a:lnTo>
                  <a:lnTo>
                    <a:pt x="9" y="141"/>
                  </a:lnTo>
                  <a:lnTo>
                    <a:pt x="17" y="123"/>
                  </a:lnTo>
                  <a:lnTo>
                    <a:pt x="20" y="104"/>
                  </a:lnTo>
                  <a:lnTo>
                    <a:pt x="23" y="78"/>
                  </a:lnTo>
                  <a:lnTo>
                    <a:pt x="28" y="52"/>
                  </a:lnTo>
                  <a:lnTo>
                    <a:pt x="32" y="26"/>
                  </a:lnTo>
                  <a:lnTo>
                    <a:pt x="39" y="0"/>
                  </a:lnTo>
                  <a:lnTo>
                    <a:pt x="45" y="13"/>
                  </a:lnTo>
                  <a:lnTo>
                    <a:pt x="51" y="27"/>
                  </a:lnTo>
                  <a:lnTo>
                    <a:pt x="55" y="43"/>
                  </a:lnTo>
                  <a:lnTo>
                    <a:pt x="61" y="5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2263775" y="2560638"/>
              <a:ext cx="80963" cy="42863"/>
            </a:xfrm>
            <a:custGeom>
              <a:avLst/>
              <a:gdLst>
                <a:gd name="T0" fmla="*/ 51 w 51"/>
                <a:gd name="T1" fmla="*/ 0 h 27"/>
                <a:gd name="T2" fmla="*/ 45 w 51"/>
                <a:gd name="T3" fmla="*/ 4 h 27"/>
                <a:gd name="T4" fmla="*/ 40 w 51"/>
                <a:gd name="T5" fmla="*/ 8 h 27"/>
                <a:gd name="T6" fmla="*/ 34 w 51"/>
                <a:gd name="T7" fmla="*/ 13 h 27"/>
                <a:gd name="T8" fmla="*/ 27 w 51"/>
                <a:gd name="T9" fmla="*/ 16 h 27"/>
                <a:gd name="T10" fmla="*/ 21 w 51"/>
                <a:gd name="T11" fmla="*/ 20 h 27"/>
                <a:gd name="T12" fmla="*/ 13 w 51"/>
                <a:gd name="T13" fmla="*/ 23 h 27"/>
                <a:gd name="T14" fmla="*/ 8 w 51"/>
                <a:gd name="T15" fmla="*/ 24 h 27"/>
                <a:gd name="T16" fmla="*/ 0 w 51"/>
                <a:gd name="T17" fmla="*/ 27 h 27"/>
                <a:gd name="T18" fmla="*/ 5 w 51"/>
                <a:gd name="T19" fmla="*/ 23 h 27"/>
                <a:gd name="T20" fmla="*/ 12 w 51"/>
                <a:gd name="T21" fmla="*/ 17 h 27"/>
                <a:gd name="T22" fmla="*/ 21 w 51"/>
                <a:gd name="T23" fmla="*/ 13 h 27"/>
                <a:gd name="T24" fmla="*/ 28 w 51"/>
                <a:gd name="T25" fmla="*/ 8 h 27"/>
                <a:gd name="T26" fmla="*/ 34 w 51"/>
                <a:gd name="T27" fmla="*/ 5 h 27"/>
                <a:gd name="T28" fmla="*/ 40 w 51"/>
                <a:gd name="T29" fmla="*/ 3 h 27"/>
                <a:gd name="T30" fmla="*/ 45 w 51"/>
                <a:gd name="T31" fmla="*/ 1 h 27"/>
                <a:gd name="T32" fmla="*/ 51 w 5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7">
                  <a:moveTo>
                    <a:pt x="51" y="0"/>
                  </a:moveTo>
                  <a:lnTo>
                    <a:pt x="45" y="4"/>
                  </a:lnTo>
                  <a:lnTo>
                    <a:pt x="40" y="8"/>
                  </a:lnTo>
                  <a:lnTo>
                    <a:pt x="34" y="13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3" y="23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2" y="17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5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1920875" y="2705100"/>
              <a:ext cx="195263" cy="222250"/>
            </a:xfrm>
            <a:custGeom>
              <a:avLst/>
              <a:gdLst>
                <a:gd name="T0" fmla="*/ 123 w 123"/>
                <a:gd name="T1" fmla="*/ 67 h 140"/>
                <a:gd name="T2" fmla="*/ 120 w 123"/>
                <a:gd name="T3" fmla="*/ 85 h 140"/>
                <a:gd name="T4" fmla="*/ 118 w 123"/>
                <a:gd name="T5" fmla="*/ 102 h 140"/>
                <a:gd name="T6" fmla="*/ 113 w 123"/>
                <a:gd name="T7" fmla="*/ 118 h 140"/>
                <a:gd name="T8" fmla="*/ 104 w 123"/>
                <a:gd name="T9" fmla="*/ 133 h 140"/>
                <a:gd name="T10" fmla="*/ 97 w 123"/>
                <a:gd name="T11" fmla="*/ 134 h 140"/>
                <a:gd name="T12" fmla="*/ 90 w 123"/>
                <a:gd name="T13" fmla="*/ 135 h 140"/>
                <a:gd name="T14" fmla="*/ 84 w 123"/>
                <a:gd name="T15" fmla="*/ 137 h 140"/>
                <a:gd name="T16" fmla="*/ 77 w 123"/>
                <a:gd name="T17" fmla="*/ 140 h 140"/>
                <a:gd name="T18" fmla="*/ 70 w 123"/>
                <a:gd name="T19" fmla="*/ 131 h 140"/>
                <a:gd name="T20" fmla="*/ 62 w 123"/>
                <a:gd name="T21" fmla="*/ 122 h 140"/>
                <a:gd name="T22" fmla="*/ 55 w 123"/>
                <a:gd name="T23" fmla="*/ 114 h 140"/>
                <a:gd name="T24" fmla="*/ 48 w 123"/>
                <a:gd name="T25" fmla="*/ 105 h 140"/>
                <a:gd name="T26" fmla="*/ 40 w 123"/>
                <a:gd name="T27" fmla="*/ 96 h 140"/>
                <a:gd name="T28" fmla="*/ 32 w 123"/>
                <a:gd name="T29" fmla="*/ 89 h 140"/>
                <a:gd name="T30" fmla="*/ 22 w 123"/>
                <a:gd name="T31" fmla="*/ 83 h 140"/>
                <a:gd name="T32" fmla="*/ 11 w 123"/>
                <a:gd name="T33" fmla="*/ 77 h 140"/>
                <a:gd name="T34" fmla="*/ 6 w 123"/>
                <a:gd name="T35" fmla="*/ 67 h 140"/>
                <a:gd name="T36" fmla="*/ 1 w 123"/>
                <a:gd name="T37" fmla="*/ 55 h 140"/>
                <a:gd name="T38" fmla="*/ 0 w 123"/>
                <a:gd name="T39" fmla="*/ 42 h 140"/>
                <a:gd name="T40" fmla="*/ 1 w 123"/>
                <a:gd name="T41" fmla="*/ 31 h 140"/>
                <a:gd name="T42" fmla="*/ 13 w 123"/>
                <a:gd name="T43" fmla="*/ 28 h 140"/>
                <a:gd name="T44" fmla="*/ 24 w 123"/>
                <a:gd name="T45" fmla="*/ 23 h 140"/>
                <a:gd name="T46" fmla="*/ 36 w 123"/>
                <a:gd name="T47" fmla="*/ 19 h 140"/>
                <a:gd name="T48" fmla="*/ 48 w 123"/>
                <a:gd name="T49" fmla="*/ 15 h 140"/>
                <a:gd name="T50" fmla="*/ 58 w 123"/>
                <a:gd name="T51" fmla="*/ 10 h 140"/>
                <a:gd name="T52" fmla="*/ 70 w 123"/>
                <a:gd name="T53" fmla="*/ 6 h 140"/>
                <a:gd name="T54" fmla="*/ 83 w 123"/>
                <a:gd name="T55" fmla="*/ 3 h 140"/>
                <a:gd name="T56" fmla="*/ 94 w 123"/>
                <a:gd name="T57" fmla="*/ 0 h 140"/>
                <a:gd name="T58" fmla="*/ 109 w 123"/>
                <a:gd name="T59" fmla="*/ 13 h 140"/>
                <a:gd name="T60" fmla="*/ 116 w 123"/>
                <a:gd name="T61" fmla="*/ 31 h 140"/>
                <a:gd name="T62" fmla="*/ 120 w 123"/>
                <a:gd name="T63" fmla="*/ 48 h 140"/>
                <a:gd name="T64" fmla="*/ 123 w 123"/>
                <a:gd name="T6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140">
                  <a:moveTo>
                    <a:pt x="123" y="67"/>
                  </a:moveTo>
                  <a:lnTo>
                    <a:pt x="120" y="85"/>
                  </a:lnTo>
                  <a:lnTo>
                    <a:pt x="118" y="102"/>
                  </a:lnTo>
                  <a:lnTo>
                    <a:pt x="113" y="118"/>
                  </a:lnTo>
                  <a:lnTo>
                    <a:pt x="104" y="133"/>
                  </a:lnTo>
                  <a:lnTo>
                    <a:pt x="97" y="134"/>
                  </a:lnTo>
                  <a:lnTo>
                    <a:pt x="90" y="135"/>
                  </a:lnTo>
                  <a:lnTo>
                    <a:pt x="84" y="137"/>
                  </a:lnTo>
                  <a:lnTo>
                    <a:pt x="77" y="140"/>
                  </a:lnTo>
                  <a:lnTo>
                    <a:pt x="70" y="131"/>
                  </a:lnTo>
                  <a:lnTo>
                    <a:pt x="62" y="122"/>
                  </a:lnTo>
                  <a:lnTo>
                    <a:pt x="55" y="114"/>
                  </a:lnTo>
                  <a:lnTo>
                    <a:pt x="48" y="105"/>
                  </a:lnTo>
                  <a:lnTo>
                    <a:pt x="40" y="96"/>
                  </a:lnTo>
                  <a:lnTo>
                    <a:pt x="32" y="89"/>
                  </a:lnTo>
                  <a:lnTo>
                    <a:pt x="22" y="83"/>
                  </a:lnTo>
                  <a:lnTo>
                    <a:pt x="11" y="77"/>
                  </a:lnTo>
                  <a:lnTo>
                    <a:pt x="6" y="67"/>
                  </a:lnTo>
                  <a:lnTo>
                    <a:pt x="1" y="55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13" y="28"/>
                  </a:lnTo>
                  <a:lnTo>
                    <a:pt x="24" y="23"/>
                  </a:lnTo>
                  <a:lnTo>
                    <a:pt x="36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70" y="6"/>
                  </a:lnTo>
                  <a:lnTo>
                    <a:pt x="83" y="3"/>
                  </a:lnTo>
                  <a:lnTo>
                    <a:pt x="94" y="0"/>
                  </a:lnTo>
                  <a:lnTo>
                    <a:pt x="109" y="13"/>
                  </a:lnTo>
                  <a:lnTo>
                    <a:pt x="116" y="31"/>
                  </a:lnTo>
                  <a:lnTo>
                    <a:pt x="120" y="48"/>
                  </a:lnTo>
                  <a:lnTo>
                    <a:pt x="123" y="6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1431925" y="2744788"/>
              <a:ext cx="7938" cy="87313"/>
            </a:xfrm>
            <a:custGeom>
              <a:avLst/>
              <a:gdLst>
                <a:gd name="T0" fmla="*/ 5 w 5"/>
                <a:gd name="T1" fmla="*/ 52 h 55"/>
                <a:gd name="T2" fmla="*/ 5 w 5"/>
                <a:gd name="T3" fmla="*/ 54 h 55"/>
                <a:gd name="T4" fmla="*/ 4 w 5"/>
                <a:gd name="T5" fmla="*/ 55 h 55"/>
                <a:gd name="T6" fmla="*/ 1 w 5"/>
                <a:gd name="T7" fmla="*/ 55 h 55"/>
                <a:gd name="T8" fmla="*/ 0 w 5"/>
                <a:gd name="T9" fmla="*/ 55 h 55"/>
                <a:gd name="T10" fmla="*/ 3 w 5"/>
                <a:gd name="T11" fmla="*/ 0 h 55"/>
                <a:gd name="T12" fmla="*/ 4 w 5"/>
                <a:gd name="T13" fmla="*/ 12 h 55"/>
                <a:gd name="T14" fmla="*/ 3 w 5"/>
                <a:gd name="T15" fmla="*/ 26 h 55"/>
                <a:gd name="T16" fmla="*/ 1 w 5"/>
                <a:gd name="T17" fmla="*/ 39 h 55"/>
                <a:gd name="T18" fmla="*/ 5 w 5"/>
                <a:gd name="T19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5">
                  <a:moveTo>
                    <a:pt x="5" y="52"/>
                  </a:moveTo>
                  <a:lnTo>
                    <a:pt x="5" y="54"/>
                  </a:lnTo>
                  <a:lnTo>
                    <a:pt x="4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3" y="0"/>
                  </a:lnTo>
                  <a:lnTo>
                    <a:pt x="4" y="12"/>
                  </a:lnTo>
                  <a:lnTo>
                    <a:pt x="3" y="26"/>
                  </a:lnTo>
                  <a:lnTo>
                    <a:pt x="1" y="39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1570038" y="2767013"/>
              <a:ext cx="39688" cy="109538"/>
            </a:xfrm>
            <a:custGeom>
              <a:avLst/>
              <a:gdLst>
                <a:gd name="T0" fmla="*/ 25 w 25"/>
                <a:gd name="T1" fmla="*/ 0 h 69"/>
                <a:gd name="T2" fmla="*/ 23 w 25"/>
                <a:gd name="T3" fmla="*/ 16 h 69"/>
                <a:gd name="T4" fmla="*/ 23 w 25"/>
                <a:gd name="T5" fmla="*/ 34 h 69"/>
                <a:gd name="T6" fmla="*/ 23 w 25"/>
                <a:gd name="T7" fmla="*/ 51 h 69"/>
                <a:gd name="T8" fmla="*/ 23 w 25"/>
                <a:gd name="T9" fmla="*/ 69 h 69"/>
                <a:gd name="T10" fmla="*/ 6 w 25"/>
                <a:gd name="T11" fmla="*/ 66 h 69"/>
                <a:gd name="T12" fmla="*/ 4 w 25"/>
                <a:gd name="T13" fmla="*/ 50 h 69"/>
                <a:gd name="T14" fmla="*/ 3 w 25"/>
                <a:gd name="T15" fmla="*/ 34 h 69"/>
                <a:gd name="T16" fmla="*/ 1 w 25"/>
                <a:gd name="T17" fmla="*/ 16 h 69"/>
                <a:gd name="T18" fmla="*/ 0 w 25"/>
                <a:gd name="T19" fmla="*/ 0 h 69"/>
                <a:gd name="T20" fmla="*/ 6 w 25"/>
                <a:gd name="T21" fmla="*/ 0 h 69"/>
                <a:gd name="T22" fmla="*/ 13 w 25"/>
                <a:gd name="T23" fmla="*/ 0 h 69"/>
                <a:gd name="T24" fmla="*/ 19 w 25"/>
                <a:gd name="T25" fmla="*/ 0 h 69"/>
                <a:gd name="T26" fmla="*/ 25 w 25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69">
                  <a:moveTo>
                    <a:pt x="25" y="0"/>
                  </a:moveTo>
                  <a:lnTo>
                    <a:pt x="23" y="16"/>
                  </a:lnTo>
                  <a:lnTo>
                    <a:pt x="23" y="34"/>
                  </a:lnTo>
                  <a:lnTo>
                    <a:pt x="23" y="51"/>
                  </a:lnTo>
                  <a:lnTo>
                    <a:pt x="23" y="69"/>
                  </a:lnTo>
                  <a:lnTo>
                    <a:pt x="6" y="66"/>
                  </a:lnTo>
                  <a:lnTo>
                    <a:pt x="4" y="50"/>
                  </a:lnTo>
                  <a:lnTo>
                    <a:pt x="3" y="34"/>
                  </a:lnTo>
                  <a:lnTo>
                    <a:pt x="1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1617663" y="2767013"/>
              <a:ext cx="30163" cy="106363"/>
            </a:xfrm>
            <a:custGeom>
              <a:avLst/>
              <a:gdLst>
                <a:gd name="T0" fmla="*/ 18 w 19"/>
                <a:gd name="T1" fmla="*/ 0 h 67"/>
                <a:gd name="T2" fmla="*/ 19 w 19"/>
                <a:gd name="T3" fmla="*/ 16 h 67"/>
                <a:gd name="T4" fmla="*/ 18 w 19"/>
                <a:gd name="T5" fmla="*/ 32 h 67"/>
                <a:gd name="T6" fmla="*/ 16 w 19"/>
                <a:gd name="T7" fmla="*/ 50 h 67"/>
                <a:gd name="T8" fmla="*/ 16 w 19"/>
                <a:gd name="T9" fmla="*/ 66 h 67"/>
                <a:gd name="T10" fmla="*/ 0 w 19"/>
                <a:gd name="T11" fmla="*/ 67 h 67"/>
                <a:gd name="T12" fmla="*/ 3 w 19"/>
                <a:gd name="T13" fmla="*/ 0 h 67"/>
                <a:gd name="T14" fmla="*/ 18 w 19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67">
                  <a:moveTo>
                    <a:pt x="18" y="0"/>
                  </a:moveTo>
                  <a:lnTo>
                    <a:pt x="19" y="16"/>
                  </a:lnTo>
                  <a:lnTo>
                    <a:pt x="18" y="32"/>
                  </a:lnTo>
                  <a:lnTo>
                    <a:pt x="16" y="50"/>
                  </a:lnTo>
                  <a:lnTo>
                    <a:pt x="16" y="66"/>
                  </a:lnTo>
                  <a:lnTo>
                    <a:pt x="0" y="67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1539875" y="2767013"/>
              <a:ext cx="30163" cy="104775"/>
            </a:xfrm>
            <a:custGeom>
              <a:avLst/>
              <a:gdLst>
                <a:gd name="T0" fmla="*/ 16 w 19"/>
                <a:gd name="T1" fmla="*/ 0 h 66"/>
                <a:gd name="T2" fmla="*/ 14 w 19"/>
                <a:gd name="T3" fmla="*/ 16 h 66"/>
                <a:gd name="T4" fmla="*/ 14 w 19"/>
                <a:gd name="T5" fmla="*/ 32 h 66"/>
                <a:gd name="T6" fmla="*/ 16 w 19"/>
                <a:gd name="T7" fmla="*/ 48 h 66"/>
                <a:gd name="T8" fmla="*/ 19 w 19"/>
                <a:gd name="T9" fmla="*/ 66 h 66"/>
                <a:gd name="T10" fmla="*/ 1 w 19"/>
                <a:gd name="T11" fmla="*/ 62 h 66"/>
                <a:gd name="T12" fmla="*/ 0 w 19"/>
                <a:gd name="T13" fmla="*/ 47 h 66"/>
                <a:gd name="T14" fmla="*/ 0 w 19"/>
                <a:gd name="T15" fmla="*/ 31 h 66"/>
                <a:gd name="T16" fmla="*/ 1 w 19"/>
                <a:gd name="T17" fmla="*/ 15 h 66"/>
                <a:gd name="T18" fmla="*/ 4 w 19"/>
                <a:gd name="T19" fmla="*/ 0 h 66"/>
                <a:gd name="T20" fmla="*/ 16 w 1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66">
                  <a:moveTo>
                    <a:pt x="16" y="0"/>
                  </a:moveTo>
                  <a:lnTo>
                    <a:pt x="14" y="16"/>
                  </a:lnTo>
                  <a:lnTo>
                    <a:pt x="14" y="32"/>
                  </a:lnTo>
                  <a:lnTo>
                    <a:pt x="16" y="48"/>
                  </a:lnTo>
                  <a:lnTo>
                    <a:pt x="19" y="66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1" y="15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1763713" y="2776538"/>
              <a:ext cx="9525" cy="88900"/>
            </a:xfrm>
            <a:custGeom>
              <a:avLst/>
              <a:gdLst>
                <a:gd name="T0" fmla="*/ 3 w 6"/>
                <a:gd name="T1" fmla="*/ 0 h 56"/>
                <a:gd name="T2" fmla="*/ 4 w 6"/>
                <a:gd name="T3" fmla="*/ 13 h 56"/>
                <a:gd name="T4" fmla="*/ 4 w 6"/>
                <a:gd name="T5" fmla="*/ 28 h 56"/>
                <a:gd name="T6" fmla="*/ 4 w 6"/>
                <a:gd name="T7" fmla="*/ 41 h 56"/>
                <a:gd name="T8" fmla="*/ 6 w 6"/>
                <a:gd name="T9" fmla="*/ 56 h 56"/>
                <a:gd name="T10" fmla="*/ 3 w 6"/>
                <a:gd name="T11" fmla="*/ 54 h 56"/>
                <a:gd name="T12" fmla="*/ 1 w 6"/>
                <a:gd name="T13" fmla="*/ 51 h 56"/>
                <a:gd name="T14" fmla="*/ 0 w 6"/>
                <a:gd name="T15" fmla="*/ 48 h 56"/>
                <a:gd name="T16" fmla="*/ 0 w 6"/>
                <a:gd name="T17" fmla="*/ 45 h 56"/>
                <a:gd name="T18" fmla="*/ 0 w 6"/>
                <a:gd name="T19" fmla="*/ 35 h 56"/>
                <a:gd name="T20" fmla="*/ 0 w 6"/>
                <a:gd name="T21" fmla="*/ 22 h 56"/>
                <a:gd name="T22" fmla="*/ 1 w 6"/>
                <a:gd name="T23" fmla="*/ 10 h 56"/>
                <a:gd name="T24" fmla="*/ 3 w 6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6">
                  <a:moveTo>
                    <a:pt x="3" y="0"/>
                  </a:moveTo>
                  <a:lnTo>
                    <a:pt x="4" y="13"/>
                  </a:lnTo>
                  <a:lnTo>
                    <a:pt x="4" y="28"/>
                  </a:lnTo>
                  <a:lnTo>
                    <a:pt x="4" y="41"/>
                  </a:lnTo>
                  <a:lnTo>
                    <a:pt x="6" y="56"/>
                  </a:lnTo>
                  <a:lnTo>
                    <a:pt x="3" y="54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1897063" y="2811463"/>
              <a:ext cx="227013" cy="385763"/>
            </a:xfrm>
            <a:custGeom>
              <a:avLst/>
              <a:gdLst>
                <a:gd name="T0" fmla="*/ 19 w 143"/>
                <a:gd name="T1" fmla="*/ 20 h 243"/>
                <a:gd name="T2" fmla="*/ 29 w 143"/>
                <a:gd name="T3" fmla="*/ 25 h 243"/>
                <a:gd name="T4" fmla="*/ 39 w 143"/>
                <a:gd name="T5" fmla="*/ 31 h 243"/>
                <a:gd name="T6" fmla="*/ 48 w 143"/>
                <a:gd name="T7" fmla="*/ 38 h 243"/>
                <a:gd name="T8" fmla="*/ 57 w 143"/>
                <a:gd name="T9" fmla="*/ 47 h 243"/>
                <a:gd name="T10" fmla="*/ 64 w 143"/>
                <a:gd name="T11" fmla="*/ 55 h 243"/>
                <a:gd name="T12" fmla="*/ 71 w 143"/>
                <a:gd name="T13" fmla="*/ 64 h 243"/>
                <a:gd name="T14" fmla="*/ 79 w 143"/>
                <a:gd name="T15" fmla="*/ 73 h 243"/>
                <a:gd name="T16" fmla="*/ 86 w 143"/>
                <a:gd name="T17" fmla="*/ 81 h 243"/>
                <a:gd name="T18" fmla="*/ 98 w 143"/>
                <a:gd name="T19" fmla="*/ 81 h 243"/>
                <a:gd name="T20" fmla="*/ 108 w 143"/>
                <a:gd name="T21" fmla="*/ 80 h 243"/>
                <a:gd name="T22" fmla="*/ 118 w 143"/>
                <a:gd name="T23" fmla="*/ 76 h 243"/>
                <a:gd name="T24" fmla="*/ 128 w 143"/>
                <a:gd name="T25" fmla="*/ 73 h 243"/>
                <a:gd name="T26" fmla="*/ 138 w 143"/>
                <a:gd name="T27" fmla="*/ 57 h 243"/>
                <a:gd name="T28" fmla="*/ 143 w 143"/>
                <a:gd name="T29" fmla="*/ 100 h 243"/>
                <a:gd name="T30" fmla="*/ 143 w 143"/>
                <a:gd name="T31" fmla="*/ 144 h 243"/>
                <a:gd name="T32" fmla="*/ 138 w 143"/>
                <a:gd name="T33" fmla="*/ 188 h 243"/>
                <a:gd name="T34" fmla="*/ 134 w 143"/>
                <a:gd name="T35" fmla="*/ 230 h 243"/>
                <a:gd name="T36" fmla="*/ 128 w 143"/>
                <a:gd name="T37" fmla="*/ 231 h 243"/>
                <a:gd name="T38" fmla="*/ 122 w 143"/>
                <a:gd name="T39" fmla="*/ 233 h 243"/>
                <a:gd name="T40" fmla="*/ 117 w 143"/>
                <a:gd name="T41" fmla="*/ 234 h 243"/>
                <a:gd name="T42" fmla="*/ 111 w 143"/>
                <a:gd name="T43" fmla="*/ 236 h 243"/>
                <a:gd name="T44" fmla="*/ 105 w 143"/>
                <a:gd name="T45" fmla="*/ 237 h 243"/>
                <a:gd name="T46" fmla="*/ 99 w 143"/>
                <a:gd name="T47" fmla="*/ 238 h 243"/>
                <a:gd name="T48" fmla="*/ 93 w 143"/>
                <a:gd name="T49" fmla="*/ 240 h 243"/>
                <a:gd name="T50" fmla="*/ 87 w 143"/>
                <a:gd name="T51" fmla="*/ 243 h 243"/>
                <a:gd name="T52" fmla="*/ 83 w 143"/>
                <a:gd name="T53" fmla="*/ 233 h 243"/>
                <a:gd name="T54" fmla="*/ 80 w 143"/>
                <a:gd name="T55" fmla="*/ 221 h 243"/>
                <a:gd name="T56" fmla="*/ 77 w 143"/>
                <a:gd name="T57" fmla="*/ 209 h 243"/>
                <a:gd name="T58" fmla="*/ 73 w 143"/>
                <a:gd name="T59" fmla="*/ 198 h 243"/>
                <a:gd name="T60" fmla="*/ 66 w 143"/>
                <a:gd name="T61" fmla="*/ 180 h 243"/>
                <a:gd name="T62" fmla="*/ 57 w 143"/>
                <a:gd name="T63" fmla="*/ 163 h 243"/>
                <a:gd name="T64" fmla="*/ 47 w 143"/>
                <a:gd name="T65" fmla="*/ 147 h 243"/>
                <a:gd name="T66" fmla="*/ 37 w 143"/>
                <a:gd name="T67" fmla="*/ 131 h 243"/>
                <a:gd name="T68" fmla="*/ 26 w 143"/>
                <a:gd name="T69" fmla="*/ 115 h 243"/>
                <a:gd name="T70" fmla="*/ 16 w 143"/>
                <a:gd name="T71" fmla="*/ 99 h 243"/>
                <a:gd name="T72" fmla="*/ 9 w 143"/>
                <a:gd name="T73" fmla="*/ 81 h 243"/>
                <a:gd name="T74" fmla="*/ 3 w 143"/>
                <a:gd name="T75" fmla="*/ 64 h 243"/>
                <a:gd name="T76" fmla="*/ 0 w 143"/>
                <a:gd name="T77" fmla="*/ 48 h 243"/>
                <a:gd name="T78" fmla="*/ 2 w 143"/>
                <a:gd name="T79" fmla="*/ 32 h 243"/>
                <a:gd name="T80" fmla="*/ 5 w 143"/>
                <a:gd name="T81" fmla="*/ 16 h 243"/>
                <a:gd name="T82" fmla="*/ 8 w 143"/>
                <a:gd name="T83" fmla="*/ 0 h 243"/>
                <a:gd name="T84" fmla="*/ 10 w 143"/>
                <a:gd name="T85" fmla="*/ 4 h 243"/>
                <a:gd name="T86" fmla="*/ 12 w 143"/>
                <a:gd name="T87" fmla="*/ 10 h 243"/>
                <a:gd name="T88" fmla="*/ 15 w 143"/>
                <a:gd name="T89" fmla="*/ 16 h 243"/>
                <a:gd name="T90" fmla="*/ 19 w 143"/>
                <a:gd name="T91" fmla="*/ 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243">
                  <a:moveTo>
                    <a:pt x="19" y="20"/>
                  </a:moveTo>
                  <a:lnTo>
                    <a:pt x="29" y="25"/>
                  </a:lnTo>
                  <a:lnTo>
                    <a:pt x="39" y="31"/>
                  </a:lnTo>
                  <a:lnTo>
                    <a:pt x="48" y="38"/>
                  </a:lnTo>
                  <a:lnTo>
                    <a:pt x="57" y="47"/>
                  </a:lnTo>
                  <a:lnTo>
                    <a:pt x="64" y="55"/>
                  </a:lnTo>
                  <a:lnTo>
                    <a:pt x="71" y="64"/>
                  </a:lnTo>
                  <a:lnTo>
                    <a:pt x="79" y="73"/>
                  </a:lnTo>
                  <a:lnTo>
                    <a:pt x="86" y="81"/>
                  </a:lnTo>
                  <a:lnTo>
                    <a:pt x="98" y="81"/>
                  </a:lnTo>
                  <a:lnTo>
                    <a:pt x="108" y="80"/>
                  </a:lnTo>
                  <a:lnTo>
                    <a:pt x="118" y="76"/>
                  </a:lnTo>
                  <a:lnTo>
                    <a:pt x="128" y="73"/>
                  </a:lnTo>
                  <a:lnTo>
                    <a:pt x="138" y="57"/>
                  </a:lnTo>
                  <a:lnTo>
                    <a:pt x="143" y="100"/>
                  </a:lnTo>
                  <a:lnTo>
                    <a:pt x="143" y="144"/>
                  </a:lnTo>
                  <a:lnTo>
                    <a:pt x="138" y="188"/>
                  </a:lnTo>
                  <a:lnTo>
                    <a:pt x="134" y="230"/>
                  </a:lnTo>
                  <a:lnTo>
                    <a:pt x="128" y="231"/>
                  </a:lnTo>
                  <a:lnTo>
                    <a:pt x="122" y="233"/>
                  </a:lnTo>
                  <a:lnTo>
                    <a:pt x="117" y="234"/>
                  </a:lnTo>
                  <a:lnTo>
                    <a:pt x="111" y="236"/>
                  </a:lnTo>
                  <a:lnTo>
                    <a:pt x="105" y="237"/>
                  </a:lnTo>
                  <a:lnTo>
                    <a:pt x="99" y="238"/>
                  </a:lnTo>
                  <a:lnTo>
                    <a:pt x="93" y="240"/>
                  </a:lnTo>
                  <a:lnTo>
                    <a:pt x="87" y="243"/>
                  </a:lnTo>
                  <a:lnTo>
                    <a:pt x="83" y="233"/>
                  </a:lnTo>
                  <a:lnTo>
                    <a:pt x="80" y="221"/>
                  </a:lnTo>
                  <a:lnTo>
                    <a:pt x="77" y="209"/>
                  </a:lnTo>
                  <a:lnTo>
                    <a:pt x="73" y="198"/>
                  </a:lnTo>
                  <a:lnTo>
                    <a:pt x="66" y="180"/>
                  </a:lnTo>
                  <a:lnTo>
                    <a:pt x="57" y="163"/>
                  </a:lnTo>
                  <a:lnTo>
                    <a:pt x="47" y="147"/>
                  </a:lnTo>
                  <a:lnTo>
                    <a:pt x="37" y="131"/>
                  </a:lnTo>
                  <a:lnTo>
                    <a:pt x="26" y="115"/>
                  </a:lnTo>
                  <a:lnTo>
                    <a:pt x="16" y="99"/>
                  </a:lnTo>
                  <a:lnTo>
                    <a:pt x="9" y="81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5" y="16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2043113" y="2846388"/>
              <a:ext cx="39688" cy="57150"/>
            </a:xfrm>
            <a:custGeom>
              <a:avLst/>
              <a:gdLst>
                <a:gd name="T0" fmla="*/ 9 w 25"/>
                <a:gd name="T1" fmla="*/ 7 h 36"/>
                <a:gd name="T2" fmla="*/ 11 w 25"/>
                <a:gd name="T3" fmla="*/ 1 h 36"/>
                <a:gd name="T4" fmla="*/ 16 w 25"/>
                <a:gd name="T5" fmla="*/ 3 h 36"/>
                <a:gd name="T6" fmla="*/ 20 w 25"/>
                <a:gd name="T7" fmla="*/ 7 h 36"/>
                <a:gd name="T8" fmla="*/ 23 w 25"/>
                <a:gd name="T9" fmla="*/ 12 h 36"/>
                <a:gd name="T10" fmla="*/ 25 w 25"/>
                <a:gd name="T11" fmla="*/ 16 h 36"/>
                <a:gd name="T12" fmla="*/ 25 w 25"/>
                <a:gd name="T13" fmla="*/ 22 h 36"/>
                <a:gd name="T14" fmla="*/ 25 w 25"/>
                <a:gd name="T15" fmla="*/ 28 h 36"/>
                <a:gd name="T16" fmla="*/ 23 w 25"/>
                <a:gd name="T17" fmla="*/ 33 h 36"/>
                <a:gd name="T18" fmla="*/ 19 w 25"/>
                <a:gd name="T19" fmla="*/ 36 h 36"/>
                <a:gd name="T20" fmla="*/ 13 w 25"/>
                <a:gd name="T21" fmla="*/ 36 h 36"/>
                <a:gd name="T22" fmla="*/ 9 w 25"/>
                <a:gd name="T23" fmla="*/ 35 h 36"/>
                <a:gd name="T24" fmla="*/ 6 w 25"/>
                <a:gd name="T25" fmla="*/ 32 h 36"/>
                <a:gd name="T26" fmla="*/ 3 w 25"/>
                <a:gd name="T27" fmla="*/ 28 h 36"/>
                <a:gd name="T28" fmla="*/ 0 w 25"/>
                <a:gd name="T29" fmla="*/ 20 h 36"/>
                <a:gd name="T30" fmla="*/ 1 w 25"/>
                <a:gd name="T31" fmla="*/ 13 h 36"/>
                <a:gd name="T32" fmla="*/ 3 w 25"/>
                <a:gd name="T33" fmla="*/ 6 h 36"/>
                <a:gd name="T34" fmla="*/ 7 w 25"/>
                <a:gd name="T35" fmla="*/ 0 h 36"/>
                <a:gd name="T36" fmla="*/ 9 w 25"/>
                <a:gd name="T3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36">
                  <a:moveTo>
                    <a:pt x="9" y="7"/>
                  </a:moveTo>
                  <a:lnTo>
                    <a:pt x="11" y="1"/>
                  </a:lnTo>
                  <a:lnTo>
                    <a:pt x="16" y="3"/>
                  </a:lnTo>
                  <a:lnTo>
                    <a:pt x="20" y="7"/>
                  </a:lnTo>
                  <a:lnTo>
                    <a:pt x="23" y="12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5" y="28"/>
                  </a:lnTo>
                  <a:lnTo>
                    <a:pt x="23" y="33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2054225" y="2857500"/>
              <a:ext cx="15875" cy="34925"/>
            </a:xfrm>
            <a:custGeom>
              <a:avLst/>
              <a:gdLst>
                <a:gd name="T0" fmla="*/ 10 w 10"/>
                <a:gd name="T1" fmla="*/ 10 h 22"/>
                <a:gd name="T2" fmla="*/ 9 w 10"/>
                <a:gd name="T3" fmla="*/ 22 h 22"/>
                <a:gd name="T4" fmla="*/ 4 w 10"/>
                <a:gd name="T5" fmla="*/ 19 h 22"/>
                <a:gd name="T6" fmla="*/ 2 w 10"/>
                <a:gd name="T7" fmla="*/ 13 h 22"/>
                <a:gd name="T8" fmla="*/ 2 w 10"/>
                <a:gd name="T9" fmla="*/ 6 h 22"/>
                <a:gd name="T10" fmla="*/ 0 w 10"/>
                <a:gd name="T11" fmla="*/ 0 h 22"/>
                <a:gd name="T12" fmla="*/ 3 w 10"/>
                <a:gd name="T13" fmla="*/ 3 h 22"/>
                <a:gd name="T14" fmla="*/ 6 w 10"/>
                <a:gd name="T15" fmla="*/ 5 h 22"/>
                <a:gd name="T16" fmla="*/ 7 w 10"/>
                <a:gd name="T17" fmla="*/ 7 h 22"/>
                <a:gd name="T18" fmla="*/ 10 w 10"/>
                <a:gd name="T1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2">
                  <a:moveTo>
                    <a:pt x="10" y="10"/>
                  </a:moveTo>
                  <a:lnTo>
                    <a:pt x="9" y="22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1957388" y="2890838"/>
              <a:ext cx="92075" cy="276225"/>
            </a:xfrm>
            <a:custGeom>
              <a:avLst/>
              <a:gdLst>
                <a:gd name="T0" fmla="*/ 29 w 58"/>
                <a:gd name="T1" fmla="*/ 53 h 174"/>
                <a:gd name="T2" fmla="*/ 38 w 58"/>
                <a:gd name="T3" fmla="*/ 84 h 174"/>
                <a:gd name="T4" fmla="*/ 48 w 58"/>
                <a:gd name="T5" fmla="*/ 113 h 174"/>
                <a:gd name="T6" fmla="*/ 55 w 58"/>
                <a:gd name="T7" fmla="*/ 143 h 174"/>
                <a:gd name="T8" fmla="*/ 58 w 58"/>
                <a:gd name="T9" fmla="*/ 174 h 174"/>
                <a:gd name="T10" fmla="*/ 54 w 58"/>
                <a:gd name="T11" fmla="*/ 172 h 174"/>
                <a:gd name="T12" fmla="*/ 52 w 58"/>
                <a:gd name="T13" fmla="*/ 171 h 174"/>
                <a:gd name="T14" fmla="*/ 52 w 58"/>
                <a:gd name="T15" fmla="*/ 168 h 174"/>
                <a:gd name="T16" fmla="*/ 49 w 58"/>
                <a:gd name="T17" fmla="*/ 165 h 174"/>
                <a:gd name="T18" fmla="*/ 47 w 58"/>
                <a:gd name="T19" fmla="*/ 143 h 174"/>
                <a:gd name="T20" fmla="*/ 41 w 58"/>
                <a:gd name="T21" fmla="*/ 123 h 174"/>
                <a:gd name="T22" fmla="*/ 35 w 58"/>
                <a:gd name="T23" fmla="*/ 103 h 174"/>
                <a:gd name="T24" fmla="*/ 28 w 58"/>
                <a:gd name="T25" fmla="*/ 82 h 174"/>
                <a:gd name="T26" fmla="*/ 20 w 58"/>
                <a:gd name="T27" fmla="*/ 61 h 174"/>
                <a:gd name="T28" fmla="*/ 13 w 58"/>
                <a:gd name="T29" fmla="*/ 40 h 174"/>
                <a:gd name="T30" fmla="*/ 6 w 58"/>
                <a:gd name="T31" fmla="*/ 20 h 174"/>
                <a:gd name="T32" fmla="*/ 0 w 58"/>
                <a:gd name="T33" fmla="*/ 0 h 174"/>
                <a:gd name="T34" fmla="*/ 10 w 58"/>
                <a:gd name="T35" fmla="*/ 11 h 174"/>
                <a:gd name="T36" fmla="*/ 17 w 58"/>
                <a:gd name="T37" fmla="*/ 26 h 174"/>
                <a:gd name="T38" fmla="*/ 23 w 58"/>
                <a:gd name="T39" fmla="*/ 40 h 174"/>
                <a:gd name="T40" fmla="*/ 29 w 58"/>
                <a:gd name="T41" fmla="*/ 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74">
                  <a:moveTo>
                    <a:pt x="29" y="53"/>
                  </a:moveTo>
                  <a:lnTo>
                    <a:pt x="38" y="84"/>
                  </a:lnTo>
                  <a:lnTo>
                    <a:pt x="48" y="113"/>
                  </a:lnTo>
                  <a:lnTo>
                    <a:pt x="55" y="143"/>
                  </a:lnTo>
                  <a:lnTo>
                    <a:pt x="58" y="174"/>
                  </a:lnTo>
                  <a:lnTo>
                    <a:pt x="54" y="172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49" y="165"/>
                  </a:lnTo>
                  <a:lnTo>
                    <a:pt x="47" y="143"/>
                  </a:lnTo>
                  <a:lnTo>
                    <a:pt x="41" y="123"/>
                  </a:lnTo>
                  <a:lnTo>
                    <a:pt x="35" y="103"/>
                  </a:lnTo>
                  <a:lnTo>
                    <a:pt x="28" y="82"/>
                  </a:lnTo>
                  <a:lnTo>
                    <a:pt x="20" y="61"/>
                  </a:lnTo>
                  <a:lnTo>
                    <a:pt x="13" y="40"/>
                  </a:lnTo>
                  <a:lnTo>
                    <a:pt x="6" y="20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17" y="26"/>
                  </a:lnTo>
                  <a:lnTo>
                    <a:pt x="23" y="40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51"/>
            <p:cNvSpPr>
              <a:spLocks/>
            </p:cNvSpPr>
            <p:nvPr/>
          </p:nvSpPr>
          <p:spPr bwMode="auto">
            <a:xfrm>
              <a:off x="1611313" y="2917825"/>
              <a:ext cx="26988" cy="265113"/>
            </a:xfrm>
            <a:custGeom>
              <a:avLst/>
              <a:gdLst>
                <a:gd name="T0" fmla="*/ 10 w 17"/>
                <a:gd name="T1" fmla="*/ 4 h 167"/>
                <a:gd name="T2" fmla="*/ 16 w 17"/>
                <a:gd name="T3" fmla="*/ 42 h 167"/>
                <a:gd name="T4" fmla="*/ 17 w 17"/>
                <a:gd name="T5" fmla="*/ 80 h 167"/>
                <a:gd name="T6" fmla="*/ 17 w 17"/>
                <a:gd name="T7" fmla="*/ 119 h 167"/>
                <a:gd name="T8" fmla="*/ 17 w 17"/>
                <a:gd name="T9" fmla="*/ 158 h 167"/>
                <a:gd name="T10" fmla="*/ 16 w 17"/>
                <a:gd name="T11" fmla="*/ 161 h 167"/>
                <a:gd name="T12" fmla="*/ 15 w 17"/>
                <a:gd name="T13" fmla="*/ 163 h 167"/>
                <a:gd name="T14" fmla="*/ 12 w 17"/>
                <a:gd name="T15" fmla="*/ 166 h 167"/>
                <a:gd name="T16" fmla="*/ 9 w 17"/>
                <a:gd name="T17" fmla="*/ 167 h 167"/>
                <a:gd name="T18" fmla="*/ 3 w 17"/>
                <a:gd name="T19" fmla="*/ 128 h 167"/>
                <a:gd name="T20" fmla="*/ 4 w 17"/>
                <a:gd name="T21" fmla="*/ 89 h 167"/>
                <a:gd name="T22" fmla="*/ 6 w 17"/>
                <a:gd name="T23" fmla="*/ 49 h 167"/>
                <a:gd name="T24" fmla="*/ 0 w 17"/>
                <a:gd name="T25" fmla="*/ 9 h 167"/>
                <a:gd name="T26" fmla="*/ 1 w 17"/>
                <a:gd name="T27" fmla="*/ 6 h 167"/>
                <a:gd name="T28" fmla="*/ 3 w 17"/>
                <a:gd name="T29" fmla="*/ 4 h 167"/>
                <a:gd name="T30" fmla="*/ 4 w 17"/>
                <a:gd name="T31" fmla="*/ 1 h 167"/>
                <a:gd name="T32" fmla="*/ 7 w 17"/>
                <a:gd name="T33" fmla="*/ 0 h 167"/>
                <a:gd name="T34" fmla="*/ 10 w 17"/>
                <a:gd name="T35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67">
                  <a:moveTo>
                    <a:pt x="10" y="4"/>
                  </a:moveTo>
                  <a:lnTo>
                    <a:pt x="16" y="42"/>
                  </a:lnTo>
                  <a:lnTo>
                    <a:pt x="17" y="80"/>
                  </a:lnTo>
                  <a:lnTo>
                    <a:pt x="17" y="119"/>
                  </a:lnTo>
                  <a:lnTo>
                    <a:pt x="17" y="158"/>
                  </a:lnTo>
                  <a:lnTo>
                    <a:pt x="16" y="161"/>
                  </a:lnTo>
                  <a:lnTo>
                    <a:pt x="15" y="163"/>
                  </a:lnTo>
                  <a:lnTo>
                    <a:pt x="12" y="166"/>
                  </a:lnTo>
                  <a:lnTo>
                    <a:pt x="9" y="167"/>
                  </a:lnTo>
                  <a:lnTo>
                    <a:pt x="3" y="128"/>
                  </a:lnTo>
                  <a:lnTo>
                    <a:pt x="4" y="89"/>
                  </a:lnTo>
                  <a:lnTo>
                    <a:pt x="6" y="4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52"/>
            <p:cNvSpPr>
              <a:spLocks/>
            </p:cNvSpPr>
            <p:nvPr/>
          </p:nvSpPr>
          <p:spPr bwMode="auto">
            <a:xfrm>
              <a:off x="1454150" y="2922588"/>
              <a:ext cx="161925" cy="285750"/>
            </a:xfrm>
            <a:custGeom>
              <a:avLst/>
              <a:gdLst>
                <a:gd name="T0" fmla="*/ 80 w 102"/>
                <a:gd name="T1" fmla="*/ 11 h 180"/>
                <a:gd name="T2" fmla="*/ 82 w 102"/>
                <a:gd name="T3" fmla="*/ 45 h 180"/>
                <a:gd name="T4" fmla="*/ 84 w 102"/>
                <a:gd name="T5" fmla="*/ 78 h 180"/>
                <a:gd name="T6" fmla="*/ 87 w 102"/>
                <a:gd name="T7" fmla="*/ 113 h 180"/>
                <a:gd name="T8" fmla="*/ 87 w 102"/>
                <a:gd name="T9" fmla="*/ 147 h 180"/>
                <a:gd name="T10" fmla="*/ 90 w 102"/>
                <a:gd name="T11" fmla="*/ 154 h 180"/>
                <a:gd name="T12" fmla="*/ 93 w 102"/>
                <a:gd name="T13" fmla="*/ 161 h 180"/>
                <a:gd name="T14" fmla="*/ 96 w 102"/>
                <a:gd name="T15" fmla="*/ 168 h 180"/>
                <a:gd name="T16" fmla="*/ 102 w 102"/>
                <a:gd name="T17" fmla="*/ 173 h 180"/>
                <a:gd name="T18" fmla="*/ 100 w 102"/>
                <a:gd name="T19" fmla="*/ 176 h 180"/>
                <a:gd name="T20" fmla="*/ 98 w 102"/>
                <a:gd name="T21" fmla="*/ 177 h 180"/>
                <a:gd name="T22" fmla="*/ 95 w 102"/>
                <a:gd name="T23" fmla="*/ 179 h 180"/>
                <a:gd name="T24" fmla="*/ 92 w 102"/>
                <a:gd name="T25" fmla="*/ 180 h 180"/>
                <a:gd name="T26" fmla="*/ 80 w 102"/>
                <a:gd name="T27" fmla="*/ 177 h 180"/>
                <a:gd name="T28" fmla="*/ 68 w 102"/>
                <a:gd name="T29" fmla="*/ 174 h 180"/>
                <a:gd name="T30" fmla="*/ 57 w 102"/>
                <a:gd name="T31" fmla="*/ 173 h 180"/>
                <a:gd name="T32" fmla="*/ 45 w 102"/>
                <a:gd name="T33" fmla="*/ 171 h 180"/>
                <a:gd name="T34" fmla="*/ 34 w 102"/>
                <a:gd name="T35" fmla="*/ 168 h 180"/>
                <a:gd name="T36" fmla="*/ 22 w 102"/>
                <a:gd name="T37" fmla="*/ 167 h 180"/>
                <a:gd name="T38" fmla="*/ 10 w 102"/>
                <a:gd name="T39" fmla="*/ 163 h 180"/>
                <a:gd name="T40" fmla="*/ 0 w 102"/>
                <a:gd name="T41" fmla="*/ 157 h 180"/>
                <a:gd name="T42" fmla="*/ 10 w 102"/>
                <a:gd name="T43" fmla="*/ 155 h 180"/>
                <a:gd name="T44" fmla="*/ 19 w 102"/>
                <a:gd name="T45" fmla="*/ 155 h 180"/>
                <a:gd name="T46" fmla="*/ 29 w 102"/>
                <a:gd name="T47" fmla="*/ 158 h 180"/>
                <a:gd name="T48" fmla="*/ 39 w 102"/>
                <a:gd name="T49" fmla="*/ 161 h 180"/>
                <a:gd name="T50" fmla="*/ 48 w 102"/>
                <a:gd name="T51" fmla="*/ 164 h 180"/>
                <a:gd name="T52" fmla="*/ 58 w 102"/>
                <a:gd name="T53" fmla="*/ 166 h 180"/>
                <a:gd name="T54" fmla="*/ 68 w 102"/>
                <a:gd name="T55" fmla="*/ 167 h 180"/>
                <a:gd name="T56" fmla="*/ 79 w 102"/>
                <a:gd name="T57" fmla="*/ 166 h 180"/>
                <a:gd name="T58" fmla="*/ 73 w 102"/>
                <a:gd name="T59" fmla="*/ 128 h 180"/>
                <a:gd name="T60" fmla="*/ 71 w 102"/>
                <a:gd name="T61" fmla="*/ 87 h 180"/>
                <a:gd name="T62" fmla="*/ 71 w 102"/>
                <a:gd name="T63" fmla="*/ 46 h 180"/>
                <a:gd name="T64" fmla="*/ 73 w 102"/>
                <a:gd name="T65" fmla="*/ 4 h 180"/>
                <a:gd name="T66" fmla="*/ 76 w 102"/>
                <a:gd name="T67" fmla="*/ 0 h 180"/>
                <a:gd name="T68" fmla="*/ 79 w 102"/>
                <a:gd name="T69" fmla="*/ 1 h 180"/>
                <a:gd name="T70" fmla="*/ 80 w 102"/>
                <a:gd name="T71" fmla="*/ 7 h 180"/>
                <a:gd name="T72" fmla="*/ 80 w 102"/>
                <a:gd name="T73" fmla="*/ 1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80">
                  <a:moveTo>
                    <a:pt x="80" y="11"/>
                  </a:moveTo>
                  <a:lnTo>
                    <a:pt x="82" y="45"/>
                  </a:lnTo>
                  <a:lnTo>
                    <a:pt x="84" y="78"/>
                  </a:lnTo>
                  <a:lnTo>
                    <a:pt x="87" y="113"/>
                  </a:lnTo>
                  <a:lnTo>
                    <a:pt x="87" y="147"/>
                  </a:lnTo>
                  <a:lnTo>
                    <a:pt x="90" y="154"/>
                  </a:lnTo>
                  <a:lnTo>
                    <a:pt x="93" y="161"/>
                  </a:lnTo>
                  <a:lnTo>
                    <a:pt x="96" y="168"/>
                  </a:lnTo>
                  <a:lnTo>
                    <a:pt x="102" y="173"/>
                  </a:lnTo>
                  <a:lnTo>
                    <a:pt x="100" y="176"/>
                  </a:lnTo>
                  <a:lnTo>
                    <a:pt x="98" y="177"/>
                  </a:lnTo>
                  <a:lnTo>
                    <a:pt x="95" y="179"/>
                  </a:lnTo>
                  <a:lnTo>
                    <a:pt x="92" y="180"/>
                  </a:lnTo>
                  <a:lnTo>
                    <a:pt x="80" y="177"/>
                  </a:lnTo>
                  <a:lnTo>
                    <a:pt x="68" y="174"/>
                  </a:lnTo>
                  <a:lnTo>
                    <a:pt x="57" y="173"/>
                  </a:lnTo>
                  <a:lnTo>
                    <a:pt x="45" y="171"/>
                  </a:lnTo>
                  <a:lnTo>
                    <a:pt x="34" y="168"/>
                  </a:lnTo>
                  <a:lnTo>
                    <a:pt x="22" y="167"/>
                  </a:lnTo>
                  <a:lnTo>
                    <a:pt x="10" y="163"/>
                  </a:lnTo>
                  <a:lnTo>
                    <a:pt x="0" y="157"/>
                  </a:lnTo>
                  <a:lnTo>
                    <a:pt x="10" y="155"/>
                  </a:lnTo>
                  <a:lnTo>
                    <a:pt x="19" y="155"/>
                  </a:lnTo>
                  <a:lnTo>
                    <a:pt x="29" y="158"/>
                  </a:lnTo>
                  <a:lnTo>
                    <a:pt x="39" y="161"/>
                  </a:lnTo>
                  <a:lnTo>
                    <a:pt x="48" y="164"/>
                  </a:lnTo>
                  <a:lnTo>
                    <a:pt x="58" y="166"/>
                  </a:lnTo>
                  <a:lnTo>
                    <a:pt x="68" y="167"/>
                  </a:lnTo>
                  <a:lnTo>
                    <a:pt x="79" y="166"/>
                  </a:lnTo>
                  <a:lnTo>
                    <a:pt x="73" y="128"/>
                  </a:lnTo>
                  <a:lnTo>
                    <a:pt x="71" y="87"/>
                  </a:lnTo>
                  <a:lnTo>
                    <a:pt x="71" y="46"/>
                  </a:lnTo>
                  <a:lnTo>
                    <a:pt x="73" y="4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80" y="7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2093913" y="3152775"/>
              <a:ext cx="204788" cy="358775"/>
            </a:xfrm>
            <a:custGeom>
              <a:avLst/>
              <a:gdLst>
                <a:gd name="T0" fmla="*/ 99 w 129"/>
                <a:gd name="T1" fmla="*/ 15 h 226"/>
                <a:gd name="T2" fmla="*/ 91 w 129"/>
                <a:gd name="T3" fmla="*/ 12 h 226"/>
                <a:gd name="T4" fmla="*/ 84 w 129"/>
                <a:gd name="T5" fmla="*/ 7 h 226"/>
                <a:gd name="T6" fmla="*/ 75 w 129"/>
                <a:gd name="T7" fmla="*/ 5 h 226"/>
                <a:gd name="T8" fmla="*/ 68 w 129"/>
                <a:gd name="T9" fmla="*/ 0 h 226"/>
                <a:gd name="T10" fmla="*/ 59 w 129"/>
                <a:gd name="T11" fmla="*/ 10 h 226"/>
                <a:gd name="T12" fmla="*/ 49 w 129"/>
                <a:gd name="T13" fmla="*/ 21 h 226"/>
                <a:gd name="T14" fmla="*/ 41 w 129"/>
                <a:gd name="T15" fmla="*/ 29 h 226"/>
                <a:gd name="T16" fmla="*/ 30 w 129"/>
                <a:gd name="T17" fmla="*/ 38 h 226"/>
                <a:gd name="T18" fmla="*/ 25 w 129"/>
                <a:gd name="T19" fmla="*/ 66 h 226"/>
                <a:gd name="T20" fmla="*/ 19 w 129"/>
                <a:gd name="T21" fmla="*/ 92 h 226"/>
                <a:gd name="T22" fmla="*/ 11 w 129"/>
                <a:gd name="T23" fmla="*/ 118 h 226"/>
                <a:gd name="T24" fmla="*/ 0 w 129"/>
                <a:gd name="T25" fmla="*/ 141 h 226"/>
                <a:gd name="T26" fmla="*/ 11 w 129"/>
                <a:gd name="T27" fmla="*/ 143 h 226"/>
                <a:gd name="T28" fmla="*/ 20 w 129"/>
                <a:gd name="T29" fmla="*/ 137 h 226"/>
                <a:gd name="T30" fmla="*/ 27 w 129"/>
                <a:gd name="T31" fmla="*/ 127 h 226"/>
                <a:gd name="T32" fmla="*/ 36 w 129"/>
                <a:gd name="T33" fmla="*/ 119 h 226"/>
                <a:gd name="T34" fmla="*/ 39 w 129"/>
                <a:gd name="T35" fmla="*/ 114 h 226"/>
                <a:gd name="T36" fmla="*/ 41 w 129"/>
                <a:gd name="T37" fmla="*/ 106 h 226"/>
                <a:gd name="T38" fmla="*/ 42 w 129"/>
                <a:gd name="T39" fmla="*/ 101 h 226"/>
                <a:gd name="T40" fmla="*/ 46 w 129"/>
                <a:gd name="T41" fmla="*/ 98 h 226"/>
                <a:gd name="T42" fmla="*/ 51 w 129"/>
                <a:gd name="T43" fmla="*/ 105 h 226"/>
                <a:gd name="T44" fmla="*/ 52 w 129"/>
                <a:gd name="T45" fmla="*/ 115 h 226"/>
                <a:gd name="T46" fmla="*/ 51 w 129"/>
                <a:gd name="T47" fmla="*/ 125 h 226"/>
                <a:gd name="T48" fmla="*/ 49 w 129"/>
                <a:gd name="T49" fmla="*/ 135 h 226"/>
                <a:gd name="T50" fmla="*/ 45 w 129"/>
                <a:gd name="T51" fmla="*/ 157 h 226"/>
                <a:gd name="T52" fmla="*/ 36 w 129"/>
                <a:gd name="T53" fmla="*/ 180 h 226"/>
                <a:gd name="T54" fmla="*/ 27 w 129"/>
                <a:gd name="T55" fmla="*/ 202 h 226"/>
                <a:gd name="T56" fmla="*/ 23 w 129"/>
                <a:gd name="T57" fmla="*/ 226 h 226"/>
                <a:gd name="T58" fmla="*/ 30 w 129"/>
                <a:gd name="T59" fmla="*/ 221 h 226"/>
                <a:gd name="T60" fmla="*/ 38 w 129"/>
                <a:gd name="T61" fmla="*/ 212 h 226"/>
                <a:gd name="T62" fmla="*/ 43 w 129"/>
                <a:gd name="T63" fmla="*/ 202 h 226"/>
                <a:gd name="T64" fmla="*/ 48 w 129"/>
                <a:gd name="T65" fmla="*/ 192 h 226"/>
                <a:gd name="T66" fmla="*/ 54 w 129"/>
                <a:gd name="T67" fmla="*/ 183 h 226"/>
                <a:gd name="T68" fmla="*/ 58 w 129"/>
                <a:gd name="T69" fmla="*/ 173 h 226"/>
                <a:gd name="T70" fmla="*/ 61 w 129"/>
                <a:gd name="T71" fmla="*/ 163 h 226"/>
                <a:gd name="T72" fmla="*/ 64 w 129"/>
                <a:gd name="T73" fmla="*/ 153 h 226"/>
                <a:gd name="T74" fmla="*/ 67 w 129"/>
                <a:gd name="T75" fmla="*/ 147 h 226"/>
                <a:gd name="T76" fmla="*/ 71 w 129"/>
                <a:gd name="T77" fmla="*/ 141 h 226"/>
                <a:gd name="T78" fmla="*/ 77 w 129"/>
                <a:gd name="T79" fmla="*/ 137 h 226"/>
                <a:gd name="T80" fmla="*/ 84 w 129"/>
                <a:gd name="T81" fmla="*/ 135 h 226"/>
                <a:gd name="T82" fmla="*/ 84 w 129"/>
                <a:gd name="T83" fmla="*/ 146 h 226"/>
                <a:gd name="T84" fmla="*/ 80 w 129"/>
                <a:gd name="T85" fmla="*/ 154 h 226"/>
                <a:gd name="T86" fmla="*/ 74 w 129"/>
                <a:gd name="T87" fmla="*/ 164 h 226"/>
                <a:gd name="T88" fmla="*/ 71 w 129"/>
                <a:gd name="T89" fmla="*/ 175 h 226"/>
                <a:gd name="T90" fmla="*/ 74 w 129"/>
                <a:gd name="T91" fmla="*/ 173 h 226"/>
                <a:gd name="T92" fmla="*/ 77 w 129"/>
                <a:gd name="T93" fmla="*/ 172 h 226"/>
                <a:gd name="T94" fmla="*/ 78 w 129"/>
                <a:gd name="T95" fmla="*/ 172 h 226"/>
                <a:gd name="T96" fmla="*/ 81 w 129"/>
                <a:gd name="T97" fmla="*/ 170 h 226"/>
                <a:gd name="T98" fmla="*/ 87 w 129"/>
                <a:gd name="T99" fmla="*/ 159 h 226"/>
                <a:gd name="T100" fmla="*/ 94 w 129"/>
                <a:gd name="T101" fmla="*/ 148 h 226"/>
                <a:gd name="T102" fmla="*/ 103 w 129"/>
                <a:gd name="T103" fmla="*/ 140 h 226"/>
                <a:gd name="T104" fmla="*/ 115 w 129"/>
                <a:gd name="T105" fmla="*/ 134 h 226"/>
                <a:gd name="T106" fmla="*/ 115 w 129"/>
                <a:gd name="T107" fmla="*/ 135 h 226"/>
                <a:gd name="T108" fmla="*/ 115 w 129"/>
                <a:gd name="T109" fmla="*/ 138 h 226"/>
                <a:gd name="T110" fmla="*/ 115 w 129"/>
                <a:gd name="T111" fmla="*/ 140 h 226"/>
                <a:gd name="T112" fmla="*/ 115 w 129"/>
                <a:gd name="T113" fmla="*/ 143 h 226"/>
                <a:gd name="T114" fmla="*/ 119 w 129"/>
                <a:gd name="T115" fmla="*/ 140 h 226"/>
                <a:gd name="T116" fmla="*/ 122 w 129"/>
                <a:gd name="T117" fmla="*/ 137 h 226"/>
                <a:gd name="T118" fmla="*/ 126 w 129"/>
                <a:gd name="T119" fmla="*/ 134 h 226"/>
                <a:gd name="T120" fmla="*/ 129 w 129"/>
                <a:gd name="T121" fmla="*/ 130 h 226"/>
                <a:gd name="T122" fmla="*/ 99 w 129"/>
                <a:gd name="T123" fmla="*/ 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226">
                  <a:moveTo>
                    <a:pt x="99" y="15"/>
                  </a:moveTo>
                  <a:lnTo>
                    <a:pt x="91" y="12"/>
                  </a:lnTo>
                  <a:lnTo>
                    <a:pt x="84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59" y="10"/>
                  </a:lnTo>
                  <a:lnTo>
                    <a:pt x="49" y="21"/>
                  </a:lnTo>
                  <a:lnTo>
                    <a:pt x="41" y="29"/>
                  </a:lnTo>
                  <a:lnTo>
                    <a:pt x="30" y="38"/>
                  </a:lnTo>
                  <a:lnTo>
                    <a:pt x="25" y="66"/>
                  </a:lnTo>
                  <a:lnTo>
                    <a:pt x="19" y="92"/>
                  </a:lnTo>
                  <a:lnTo>
                    <a:pt x="11" y="118"/>
                  </a:lnTo>
                  <a:lnTo>
                    <a:pt x="0" y="141"/>
                  </a:lnTo>
                  <a:lnTo>
                    <a:pt x="11" y="143"/>
                  </a:lnTo>
                  <a:lnTo>
                    <a:pt x="20" y="137"/>
                  </a:lnTo>
                  <a:lnTo>
                    <a:pt x="27" y="127"/>
                  </a:lnTo>
                  <a:lnTo>
                    <a:pt x="36" y="119"/>
                  </a:lnTo>
                  <a:lnTo>
                    <a:pt x="39" y="114"/>
                  </a:lnTo>
                  <a:lnTo>
                    <a:pt x="41" y="106"/>
                  </a:lnTo>
                  <a:lnTo>
                    <a:pt x="42" y="101"/>
                  </a:lnTo>
                  <a:lnTo>
                    <a:pt x="46" y="98"/>
                  </a:lnTo>
                  <a:lnTo>
                    <a:pt x="51" y="105"/>
                  </a:lnTo>
                  <a:lnTo>
                    <a:pt x="52" y="115"/>
                  </a:lnTo>
                  <a:lnTo>
                    <a:pt x="51" y="125"/>
                  </a:lnTo>
                  <a:lnTo>
                    <a:pt x="49" y="135"/>
                  </a:lnTo>
                  <a:lnTo>
                    <a:pt x="45" y="157"/>
                  </a:lnTo>
                  <a:lnTo>
                    <a:pt x="36" y="180"/>
                  </a:lnTo>
                  <a:lnTo>
                    <a:pt x="27" y="202"/>
                  </a:lnTo>
                  <a:lnTo>
                    <a:pt x="23" y="226"/>
                  </a:lnTo>
                  <a:lnTo>
                    <a:pt x="30" y="221"/>
                  </a:lnTo>
                  <a:lnTo>
                    <a:pt x="38" y="212"/>
                  </a:lnTo>
                  <a:lnTo>
                    <a:pt x="43" y="202"/>
                  </a:lnTo>
                  <a:lnTo>
                    <a:pt x="48" y="192"/>
                  </a:lnTo>
                  <a:lnTo>
                    <a:pt x="54" y="183"/>
                  </a:lnTo>
                  <a:lnTo>
                    <a:pt x="58" y="173"/>
                  </a:lnTo>
                  <a:lnTo>
                    <a:pt x="61" y="163"/>
                  </a:lnTo>
                  <a:lnTo>
                    <a:pt x="64" y="153"/>
                  </a:lnTo>
                  <a:lnTo>
                    <a:pt x="67" y="147"/>
                  </a:lnTo>
                  <a:lnTo>
                    <a:pt x="71" y="141"/>
                  </a:lnTo>
                  <a:lnTo>
                    <a:pt x="77" y="137"/>
                  </a:lnTo>
                  <a:lnTo>
                    <a:pt x="84" y="135"/>
                  </a:lnTo>
                  <a:lnTo>
                    <a:pt x="84" y="146"/>
                  </a:lnTo>
                  <a:lnTo>
                    <a:pt x="80" y="154"/>
                  </a:lnTo>
                  <a:lnTo>
                    <a:pt x="74" y="164"/>
                  </a:lnTo>
                  <a:lnTo>
                    <a:pt x="71" y="175"/>
                  </a:lnTo>
                  <a:lnTo>
                    <a:pt x="74" y="173"/>
                  </a:lnTo>
                  <a:lnTo>
                    <a:pt x="77" y="172"/>
                  </a:lnTo>
                  <a:lnTo>
                    <a:pt x="78" y="172"/>
                  </a:lnTo>
                  <a:lnTo>
                    <a:pt x="81" y="170"/>
                  </a:lnTo>
                  <a:lnTo>
                    <a:pt x="87" y="159"/>
                  </a:lnTo>
                  <a:lnTo>
                    <a:pt x="94" y="148"/>
                  </a:lnTo>
                  <a:lnTo>
                    <a:pt x="103" y="140"/>
                  </a:lnTo>
                  <a:lnTo>
                    <a:pt x="115" y="134"/>
                  </a:lnTo>
                  <a:lnTo>
                    <a:pt x="115" y="135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5" y="143"/>
                  </a:lnTo>
                  <a:lnTo>
                    <a:pt x="119" y="140"/>
                  </a:lnTo>
                  <a:lnTo>
                    <a:pt x="122" y="137"/>
                  </a:lnTo>
                  <a:lnTo>
                    <a:pt x="126" y="134"/>
                  </a:lnTo>
                  <a:lnTo>
                    <a:pt x="129" y="130"/>
                  </a:lnTo>
                  <a:lnTo>
                    <a:pt x="99" y="1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2182813" y="3176588"/>
              <a:ext cx="136525" cy="182563"/>
            </a:xfrm>
            <a:custGeom>
              <a:avLst/>
              <a:gdLst>
                <a:gd name="T0" fmla="*/ 73 w 86"/>
                <a:gd name="T1" fmla="*/ 115 h 115"/>
                <a:gd name="T2" fmla="*/ 82 w 86"/>
                <a:gd name="T3" fmla="*/ 91 h 115"/>
                <a:gd name="T4" fmla="*/ 85 w 86"/>
                <a:gd name="T5" fmla="*/ 65 h 115"/>
                <a:gd name="T6" fmla="*/ 85 w 86"/>
                <a:gd name="T7" fmla="*/ 39 h 115"/>
                <a:gd name="T8" fmla="*/ 86 w 86"/>
                <a:gd name="T9" fmla="*/ 13 h 115"/>
                <a:gd name="T10" fmla="*/ 80 w 86"/>
                <a:gd name="T11" fmla="*/ 11 h 115"/>
                <a:gd name="T12" fmla="*/ 75 w 86"/>
                <a:gd name="T13" fmla="*/ 10 h 115"/>
                <a:gd name="T14" fmla="*/ 69 w 86"/>
                <a:gd name="T15" fmla="*/ 8 h 115"/>
                <a:gd name="T16" fmla="*/ 64 w 86"/>
                <a:gd name="T17" fmla="*/ 7 h 115"/>
                <a:gd name="T18" fmla="*/ 59 w 86"/>
                <a:gd name="T19" fmla="*/ 6 h 115"/>
                <a:gd name="T20" fmla="*/ 53 w 86"/>
                <a:gd name="T21" fmla="*/ 4 h 115"/>
                <a:gd name="T22" fmla="*/ 48 w 86"/>
                <a:gd name="T23" fmla="*/ 1 h 115"/>
                <a:gd name="T24" fmla="*/ 43 w 86"/>
                <a:gd name="T25" fmla="*/ 0 h 115"/>
                <a:gd name="T26" fmla="*/ 37 w 86"/>
                <a:gd name="T27" fmla="*/ 4 h 115"/>
                <a:gd name="T28" fmla="*/ 25 w 86"/>
                <a:gd name="T29" fmla="*/ 13 h 115"/>
                <a:gd name="T30" fmla="*/ 11 w 86"/>
                <a:gd name="T31" fmla="*/ 23 h 115"/>
                <a:gd name="T32" fmla="*/ 2 w 86"/>
                <a:gd name="T33" fmla="*/ 32 h 115"/>
                <a:gd name="T34" fmla="*/ 0 w 86"/>
                <a:gd name="T35" fmla="*/ 42 h 115"/>
                <a:gd name="T36" fmla="*/ 3 w 86"/>
                <a:gd name="T37" fmla="*/ 56 h 115"/>
                <a:gd name="T38" fmla="*/ 6 w 86"/>
                <a:gd name="T39" fmla="*/ 72 h 115"/>
                <a:gd name="T40" fmla="*/ 8 w 86"/>
                <a:gd name="T41" fmla="*/ 81 h 115"/>
                <a:gd name="T42" fmla="*/ 11 w 86"/>
                <a:gd name="T43" fmla="*/ 84 h 115"/>
                <a:gd name="T44" fmla="*/ 18 w 86"/>
                <a:gd name="T45" fmla="*/ 88 h 115"/>
                <a:gd name="T46" fmla="*/ 30 w 86"/>
                <a:gd name="T47" fmla="*/ 94 h 115"/>
                <a:gd name="T48" fmla="*/ 41 w 86"/>
                <a:gd name="T49" fmla="*/ 100 h 115"/>
                <a:gd name="T50" fmla="*/ 53 w 86"/>
                <a:gd name="T51" fmla="*/ 106 h 115"/>
                <a:gd name="T52" fmla="*/ 63 w 86"/>
                <a:gd name="T53" fmla="*/ 110 h 115"/>
                <a:gd name="T54" fmla="*/ 70 w 86"/>
                <a:gd name="T55" fmla="*/ 113 h 115"/>
                <a:gd name="T56" fmla="*/ 73 w 86"/>
                <a:gd name="T5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15">
                  <a:moveTo>
                    <a:pt x="73" y="115"/>
                  </a:moveTo>
                  <a:lnTo>
                    <a:pt x="82" y="91"/>
                  </a:lnTo>
                  <a:lnTo>
                    <a:pt x="85" y="65"/>
                  </a:lnTo>
                  <a:lnTo>
                    <a:pt x="85" y="39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0"/>
                  </a:lnTo>
                  <a:lnTo>
                    <a:pt x="69" y="8"/>
                  </a:lnTo>
                  <a:lnTo>
                    <a:pt x="64" y="7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4"/>
                  </a:lnTo>
                  <a:lnTo>
                    <a:pt x="25" y="13"/>
                  </a:lnTo>
                  <a:lnTo>
                    <a:pt x="11" y="23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3" y="56"/>
                  </a:lnTo>
                  <a:lnTo>
                    <a:pt x="6" y="72"/>
                  </a:lnTo>
                  <a:lnTo>
                    <a:pt x="8" y="81"/>
                  </a:lnTo>
                  <a:lnTo>
                    <a:pt x="11" y="84"/>
                  </a:lnTo>
                  <a:lnTo>
                    <a:pt x="18" y="88"/>
                  </a:lnTo>
                  <a:lnTo>
                    <a:pt x="30" y="94"/>
                  </a:lnTo>
                  <a:lnTo>
                    <a:pt x="41" y="100"/>
                  </a:lnTo>
                  <a:lnTo>
                    <a:pt x="53" y="106"/>
                  </a:lnTo>
                  <a:lnTo>
                    <a:pt x="63" y="110"/>
                  </a:lnTo>
                  <a:lnTo>
                    <a:pt x="70" y="113"/>
                  </a:lnTo>
                  <a:lnTo>
                    <a:pt x="73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1855788" y="3197225"/>
              <a:ext cx="141288" cy="371475"/>
            </a:xfrm>
            <a:custGeom>
              <a:avLst/>
              <a:gdLst>
                <a:gd name="T0" fmla="*/ 28 w 89"/>
                <a:gd name="T1" fmla="*/ 30 h 234"/>
                <a:gd name="T2" fmla="*/ 42 w 89"/>
                <a:gd name="T3" fmla="*/ 54 h 234"/>
                <a:gd name="T4" fmla="*/ 52 w 89"/>
                <a:gd name="T5" fmla="*/ 78 h 234"/>
                <a:gd name="T6" fmla="*/ 58 w 89"/>
                <a:gd name="T7" fmla="*/ 103 h 234"/>
                <a:gd name="T8" fmla="*/ 63 w 89"/>
                <a:gd name="T9" fmla="*/ 129 h 234"/>
                <a:gd name="T10" fmla="*/ 67 w 89"/>
                <a:gd name="T11" fmla="*/ 155 h 234"/>
                <a:gd name="T12" fmla="*/ 71 w 89"/>
                <a:gd name="T13" fmla="*/ 180 h 234"/>
                <a:gd name="T14" fmla="*/ 79 w 89"/>
                <a:gd name="T15" fmla="*/ 206 h 234"/>
                <a:gd name="T16" fmla="*/ 89 w 89"/>
                <a:gd name="T17" fmla="*/ 231 h 234"/>
                <a:gd name="T18" fmla="*/ 84 w 89"/>
                <a:gd name="T19" fmla="*/ 231 h 234"/>
                <a:gd name="T20" fmla="*/ 86 w 89"/>
                <a:gd name="T21" fmla="*/ 234 h 234"/>
                <a:gd name="T22" fmla="*/ 76 w 89"/>
                <a:gd name="T23" fmla="*/ 229 h 234"/>
                <a:gd name="T24" fmla="*/ 70 w 89"/>
                <a:gd name="T25" fmla="*/ 222 h 234"/>
                <a:gd name="T26" fmla="*/ 65 w 89"/>
                <a:gd name="T27" fmla="*/ 213 h 234"/>
                <a:gd name="T28" fmla="*/ 63 w 89"/>
                <a:gd name="T29" fmla="*/ 203 h 234"/>
                <a:gd name="T30" fmla="*/ 55 w 89"/>
                <a:gd name="T31" fmla="*/ 177 h 234"/>
                <a:gd name="T32" fmla="*/ 48 w 89"/>
                <a:gd name="T33" fmla="*/ 152 h 234"/>
                <a:gd name="T34" fmla="*/ 44 w 89"/>
                <a:gd name="T35" fmla="*/ 126 h 234"/>
                <a:gd name="T36" fmla="*/ 38 w 89"/>
                <a:gd name="T37" fmla="*/ 102 h 234"/>
                <a:gd name="T38" fmla="*/ 32 w 89"/>
                <a:gd name="T39" fmla="*/ 77 h 234"/>
                <a:gd name="T40" fmla="*/ 23 w 89"/>
                <a:gd name="T41" fmla="*/ 52 h 234"/>
                <a:gd name="T42" fmla="*/ 13 w 89"/>
                <a:gd name="T43" fmla="*/ 29 h 234"/>
                <a:gd name="T44" fmla="*/ 0 w 89"/>
                <a:gd name="T45" fmla="*/ 6 h 234"/>
                <a:gd name="T46" fmla="*/ 3 w 89"/>
                <a:gd name="T47" fmla="*/ 0 h 234"/>
                <a:gd name="T48" fmla="*/ 10 w 89"/>
                <a:gd name="T49" fmla="*/ 6 h 234"/>
                <a:gd name="T50" fmla="*/ 18 w 89"/>
                <a:gd name="T51" fmla="*/ 13 h 234"/>
                <a:gd name="T52" fmla="*/ 23 w 89"/>
                <a:gd name="T53" fmla="*/ 22 h 234"/>
                <a:gd name="T54" fmla="*/ 28 w 89"/>
                <a:gd name="T55" fmla="*/ 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234">
                  <a:moveTo>
                    <a:pt x="28" y="30"/>
                  </a:moveTo>
                  <a:lnTo>
                    <a:pt x="42" y="54"/>
                  </a:lnTo>
                  <a:lnTo>
                    <a:pt x="52" y="78"/>
                  </a:lnTo>
                  <a:lnTo>
                    <a:pt x="58" y="103"/>
                  </a:lnTo>
                  <a:lnTo>
                    <a:pt x="63" y="129"/>
                  </a:lnTo>
                  <a:lnTo>
                    <a:pt x="67" y="155"/>
                  </a:lnTo>
                  <a:lnTo>
                    <a:pt x="71" y="180"/>
                  </a:lnTo>
                  <a:lnTo>
                    <a:pt x="79" y="206"/>
                  </a:lnTo>
                  <a:lnTo>
                    <a:pt x="89" y="231"/>
                  </a:lnTo>
                  <a:lnTo>
                    <a:pt x="84" y="231"/>
                  </a:lnTo>
                  <a:lnTo>
                    <a:pt x="86" y="234"/>
                  </a:lnTo>
                  <a:lnTo>
                    <a:pt x="76" y="229"/>
                  </a:lnTo>
                  <a:lnTo>
                    <a:pt x="70" y="222"/>
                  </a:lnTo>
                  <a:lnTo>
                    <a:pt x="65" y="213"/>
                  </a:lnTo>
                  <a:lnTo>
                    <a:pt x="63" y="203"/>
                  </a:lnTo>
                  <a:lnTo>
                    <a:pt x="55" y="177"/>
                  </a:lnTo>
                  <a:lnTo>
                    <a:pt x="48" y="152"/>
                  </a:lnTo>
                  <a:lnTo>
                    <a:pt x="44" y="126"/>
                  </a:lnTo>
                  <a:lnTo>
                    <a:pt x="38" y="102"/>
                  </a:lnTo>
                  <a:lnTo>
                    <a:pt x="32" y="77"/>
                  </a:lnTo>
                  <a:lnTo>
                    <a:pt x="23" y="52"/>
                  </a:lnTo>
                  <a:lnTo>
                    <a:pt x="13" y="29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8" y="13"/>
                  </a:lnTo>
                  <a:lnTo>
                    <a:pt x="23" y="2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2084388" y="3203575"/>
              <a:ext cx="23813" cy="112713"/>
            </a:xfrm>
            <a:custGeom>
              <a:avLst/>
              <a:gdLst>
                <a:gd name="T0" fmla="*/ 9 w 15"/>
                <a:gd name="T1" fmla="*/ 71 h 71"/>
                <a:gd name="T2" fmla="*/ 4 w 15"/>
                <a:gd name="T3" fmla="*/ 55 h 71"/>
                <a:gd name="T4" fmla="*/ 3 w 15"/>
                <a:gd name="T5" fmla="*/ 38 h 71"/>
                <a:gd name="T6" fmla="*/ 3 w 15"/>
                <a:gd name="T7" fmla="*/ 19 h 71"/>
                <a:gd name="T8" fmla="*/ 0 w 15"/>
                <a:gd name="T9" fmla="*/ 2 h 71"/>
                <a:gd name="T10" fmla="*/ 6 w 15"/>
                <a:gd name="T11" fmla="*/ 0 h 71"/>
                <a:gd name="T12" fmla="*/ 9 w 15"/>
                <a:gd name="T13" fmla="*/ 18 h 71"/>
                <a:gd name="T14" fmla="*/ 13 w 15"/>
                <a:gd name="T15" fmla="*/ 35 h 71"/>
                <a:gd name="T16" fmla="*/ 15 w 15"/>
                <a:gd name="T17" fmla="*/ 54 h 71"/>
                <a:gd name="T18" fmla="*/ 9 w 15"/>
                <a:gd name="T1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71">
                  <a:moveTo>
                    <a:pt x="9" y="71"/>
                  </a:moveTo>
                  <a:lnTo>
                    <a:pt x="4" y="55"/>
                  </a:lnTo>
                  <a:lnTo>
                    <a:pt x="3" y="38"/>
                  </a:lnTo>
                  <a:lnTo>
                    <a:pt x="3" y="19"/>
                  </a:lnTo>
                  <a:lnTo>
                    <a:pt x="0" y="2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35"/>
                  </a:lnTo>
                  <a:lnTo>
                    <a:pt x="15" y="54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1490663" y="3257550"/>
              <a:ext cx="144463" cy="160338"/>
            </a:xfrm>
            <a:custGeom>
              <a:avLst/>
              <a:gdLst>
                <a:gd name="T0" fmla="*/ 91 w 91"/>
                <a:gd name="T1" fmla="*/ 1 h 101"/>
                <a:gd name="T2" fmla="*/ 82 w 91"/>
                <a:gd name="T3" fmla="*/ 11 h 101"/>
                <a:gd name="T4" fmla="*/ 75 w 91"/>
                <a:gd name="T5" fmla="*/ 21 h 101"/>
                <a:gd name="T6" fmla="*/ 67 w 91"/>
                <a:gd name="T7" fmla="*/ 32 h 101"/>
                <a:gd name="T8" fmla="*/ 60 w 91"/>
                <a:gd name="T9" fmla="*/ 42 h 101"/>
                <a:gd name="T10" fmla="*/ 53 w 91"/>
                <a:gd name="T11" fmla="*/ 50 h 101"/>
                <a:gd name="T12" fmla="*/ 47 w 91"/>
                <a:gd name="T13" fmla="*/ 59 h 101"/>
                <a:gd name="T14" fmla="*/ 40 w 91"/>
                <a:gd name="T15" fmla="*/ 66 h 101"/>
                <a:gd name="T16" fmla="*/ 32 w 91"/>
                <a:gd name="T17" fmla="*/ 74 h 101"/>
                <a:gd name="T18" fmla="*/ 25 w 91"/>
                <a:gd name="T19" fmla="*/ 81 h 101"/>
                <a:gd name="T20" fmla="*/ 18 w 91"/>
                <a:gd name="T21" fmla="*/ 88 h 101"/>
                <a:gd name="T22" fmla="*/ 9 w 91"/>
                <a:gd name="T23" fmla="*/ 96 h 101"/>
                <a:gd name="T24" fmla="*/ 0 w 91"/>
                <a:gd name="T25" fmla="*/ 101 h 101"/>
                <a:gd name="T26" fmla="*/ 5 w 91"/>
                <a:gd name="T27" fmla="*/ 91 h 101"/>
                <a:gd name="T28" fmla="*/ 9 w 91"/>
                <a:gd name="T29" fmla="*/ 82 h 101"/>
                <a:gd name="T30" fmla="*/ 15 w 91"/>
                <a:gd name="T31" fmla="*/ 74 h 101"/>
                <a:gd name="T32" fmla="*/ 21 w 91"/>
                <a:gd name="T33" fmla="*/ 64 h 101"/>
                <a:gd name="T34" fmla="*/ 27 w 91"/>
                <a:gd name="T35" fmla="*/ 55 h 101"/>
                <a:gd name="T36" fmla="*/ 32 w 91"/>
                <a:gd name="T37" fmla="*/ 46 h 101"/>
                <a:gd name="T38" fmla="*/ 38 w 91"/>
                <a:gd name="T39" fmla="*/ 36 h 101"/>
                <a:gd name="T40" fmla="*/ 44 w 91"/>
                <a:gd name="T41" fmla="*/ 26 h 101"/>
                <a:gd name="T42" fmla="*/ 50 w 91"/>
                <a:gd name="T43" fmla="*/ 23 h 101"/>
                <a:gd name="T44" fmla="*/ 56 w 91"/>
                <a:gd name="T45" fmla="*/ 19 h 101"/>
                <a:gd name="T46" fmla="*/ 61 w 91"/>
                <a:gd name="T47" fmla="*/ 14 h 101"/>
                <a:gd name="T48" fmla="*/ 66 w 91"/>
                <a:gd name="T49" fmla="*/ 8 h 101"/>
                <a:gd name="T50" fmla="*/ 72 w 91"/>
                <a:gd name="T51" fmla="*/ 4 h 101"/>
                <a:gd name="T52" fmla="*/ 77 w 91"/>
                <a:gd name="T53" fmla="*/ 1 h 101"/>
                <a:gd name="T54" fmla="*/ 83 w 91"/>
                <a:gd name="T55" fmla="*/ 0 h 101"/>
                <a:gd name="T56" fmla="*/ 91 w 91"/>
                <a:gd name="T57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01">
                  <a:moveTo>
                    <a:pt x="91" y="1"/>
                  </a:moveTo>
                  <a:lnTo>
                    <a:pt x="82" y="11"/>
                  </a:lnTo>
                  <a:lnTo>
                    <a:pt x="75" y="21"/>
                  </a:lnTo>
                  <a:lnTo>
                    <a:pt x="67" y="32"/>
                  </a:lnTo>
                  <a:lnTo>
                    <a:pt x="60" y="42"/>
                  </a:lnTo>
                  <a:lnTo>
                    <a:pt x="53" y="50"/>
                  </a:lnTo>
                  <a:lnTo>
                    <a:pt x="47" y="59"/>
                  </a:lnTo>
                  <a:lnTo>
                    <a:pt x="40" y="66"/>
                  </a:lnTo>
                  <a:lnTo>
                    <a:pt x="32" y="74"/>
                  </a:lnTo>
                  <a:lnTo>
                    <a:pt x="25" y="81"/>
                  </a:lnTo>
                  <a:lnTo>
                    <a:pt x="18" y="88"/>
                  </a:lnTo>
                  <a:lnTo>
                    <a:pt x="9" y="96"/>
                  </a:lnTo>
                  <a:lnTo>
                    <a:pt x="0" y="101"/>
                  </a:lnTo>
                  <a:lnTo>
                    <a:pt x="5" y="91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21" y="64"/>
                  </a:lnTo>
                  <a:lnTo>
                    <a:pt x="27" y="55"/>
                  </a:lnTo>
                  <a:lnTo>
                    <a:pt x="32" y="46"/>
                  </a:lnTo>
                  <a:lnTo>
                    <a:pt x="38" y="36"/>
                  </a:lnTo>
                  <a:lnTo>
                    <a:pt x="44" y="26"/>
                  </a:lnTo>
                  <a:lnTo>
                    <a:pt x="50" y="23"/>
                  </a:lnTo>
                  <a:lnTo>
                    <a:pt x="56" y="19"/>
                  </a:lnTo>
                  <a:lnTo>
                    <a:pt x="61" y="14"/>
                  </a:lnTo>
                  <a:lnTo>
                    <a:pt x="66" y="8"/>
                  </a:lnTo>
                  <a:lnTo>
                    <a:pt x="72" y="4"/>
                  </a:lnTo>
                  <a:lnTo>
                    <a:pt x="77" y="1"/>
                  </a:lnTo>
                  <a:lnTo>
                    <a:pt x="83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2130425" y="3376613"/>
              <a:ext cx="9525" cy="41275"/>
            </a:xfrm>
            <a:custGeom>
              <a:avLst/>
              <a:gdLst>
                <a:gd name="T0" fmla="*/ 0 w 6"/>
                <a:gd name="T1" fmla="*/ 26 h 26"/>
                <a:gd name="T2" fmla="*/ 0 w 6"/>
                <a:gd name="T3" fmla="*/ 21 h 26"/>
                <a:gd name="T4" fmla="*/ 0 w 6"/>
                <a:gd name="T5" fmla="*/ 13 h 26"/>
                <a:gd name="T6" fmla="*/ 2 w 6"/>
                <a:gd name="T7" fmla="*/ 7 h 26"/>
                <a:gd name="T8" fmla="*/ 6 w 6"/>
                <a:gd name="T9" fmla="*/ 0 h 26"/>
                <a:gd name="T10" fmla="*/ 4 w 6"/>
                <a:gd name="T11" fmla="*/ 6 h 26"/>
                <a:gd name="T12" fmla="*/ 3 w 6"/>
                <a:gd name="T13" fmla="*/ 13 h 26"/>
                <a:gd name="T14" fmla="*/ 2 w 6"/>
                <a:gd name="T15" fmla="*/ 19 h 26"/>
                <a:gd name="T16" fmla="*/ 0 w 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6">
                  <a:moveTo>
                    <a:pt x="0" y="26"/>
                  </a:moveTo>
                  <a:lnTo>
                    <a:pt x="0" y="21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0"/>
                  </a:lnTo>
                  <a:lnTo>
                    <a:pt x="4" y="6"/>
                  </a:lnTo>
                  <a:lnTo>
                    <a:pt x="3" y="13"/>
                  </a:lnTo>
                  <a:lnTo>
                    <a:pt x="2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2078038" y="3400425"/>
              <a:ext cx="96838" cy="1635125"/>
            </a:xfrm>
            <a:custGeom>
              <a:avLst/>
              <a:gdLst>
                <a:gd name="T0" fmla="*/ 24 w 61"/>
                <a:gd name="T1" fmla="*/ 0 h 1030"/>
                <a:gd name="T2" fmla="*/ 21 w 61"/>
                <a:gd name="T3" fmla="*/ 90 h 1030"/>
                <a:gd name="T4" fmla="*/ 17 w 61"/>
                <a:gd name="T5" fmla="*/ 180 h 1030"/>
                <a:gd name="T6" fmla="*/ 13 w 61"/>
                <a:gd name="T7" fmla="*/ 272 h 1030"/>
                <a:gd name="T8" fmla="*/ 10 w 61"/>
                <a:gd name="T9" fmla="*/ 362 h 1030"/>
                <a:gd name="T10" fmla="*/ 20 w 61"/>
                <a:gd name="T11" fmla="*/ 445 h 1030"/>
                <a:gd name="T12" fmla="*/ 32 w 61"/>
                <a:gd name="T13" fmla="*/ 529 h 1030"/>
                <a:gd name="T14" fmla="*/ 43 w 61"/>
                <a:gd name="T15" fmla="*/ 612 h 1030"/>
                <a:gd name="T16" fmla="*/ 49 w 61"/>
                <a:gd name="T17" fmla="*/ 696 h 1030"/>
                <a:gd name="T18" fmla="*/ 56 w 61"/>
                <a:gd name="T19" fmla="*/ 779 h 1030"/>
                <a:gd name="T20" fmla="*/ 61 w 61"/>
                <a:gd name="T21" fmla="*/ 862 h 1030"/>
                <a:gd name="T22" fmla="*/ 59 w 61"/>
                <a:gd name="T23" fmla="*/ 945 h 1030"/>
                <a:gd name="T24" fmla="*/ 51 w 61"/>
                <a:gd name="T25" fmla="*/ 1029 h 1030"/>
                <a:gd name="T26" fmla="*/ 45 w 61"/>
                <a:gd name="T27" fmla="*/ 1030 h 1030"/>
                <a:gd name="T28" fmla="*/ 49 w 61"/>
                <a:gd name="T29" fmla="*/ 963 h 1030"/>
                <a:gd name="T30" fmla="*/ 55 w 61"/>
                <a:gd name="T31" fmla="*/ 889 h 1030"/>
                <a:gd name="T32" fmla="*/ 55 w 61"/>
                <a:gd name="T33" fmla="*/ 817 h 1030"/>
                <a:gd name="T34" fmla="*/ 48 w 61"/>
                <a:gd name="T35" fmla="*/ 745 h 1030"/>
                <a:gd name="T36" fmla="*/ 43 w 61"/>
                <a:gd name="T37" fmla="*/ 699 h 1030"/>
                <a:gd name="T38" fmla="*/ 39 w 61"/>
                <a:gd name="T39" fmla="*/ 652 h 1030"/>
                <a:gd name="T40" fmla="*/ 33 w 61"/>
                <a:gd name="T41" fmla="*/ 604 h 1030"/>
                <a:gd name="T42" fmla="*/ 27 w 61"/>
                <a:gd name="T43" fmla="*/ 558 h 1030"/>
                <a:gd name="T44" fmla="*/ 21 w 61"/>
                <a:gd name="T45" fmla="*/ 511 h 1030"/>
                <a:gd name="T46" fmla="*/ 16 w 61"/>
                <a:gd name="T47" fmla="*/ 465 h 1030"/>
                <a:gd name="T48" fmla="*/ 8 w 61"/>
                <a:gd name="T49" fmla="*/ 418 h 1030"/>
                <a:gd name="T50" fmla="*/ 3 w 61"/>
                <a:gd name="T51" fmla="*/ 372 h 1030"/>
                <a:gd name="T52" fmla="*/ 1 w 61"/>
                <a:gd name="T53" fmla="*/ 333 h 1030"/>
                <a:gd name="T54" fmla="*/ 0 w 61"/>
                <a:gd name="T55" fmla="*/ 295 h 1030"/>
                <a:gd name="T56" fmla="*/ 1 w 61"/>
                <a:gd name="T57" fmla="*/ 257 h 1030"/>
                <a:gd name="T58" fmla="*/ 4 w 61"/>
                <a:gd name="T59" fmla="*/ 218 h 1030"/>
                <a:gd name="T60" fmla="*/ 8 w 61"/>
                <a:gd name="T61" fmla="*/ 163 h 1030"/>
                <a:gd name="T62" fmla="*/ 13 w 61"/>
                <a:gd name="T63" fmla="*/ 109 h 1030"/>
                <a:gd name="T64" fmla="*/ 14 w 61"/>
                <a:gd name="T65" fmla="*/ 54 h 1030"/>
                <a:gd name="T66" fmla="*/ 14 w 61"/>
                <a:gd name="T67" fmla="*/ 1 h 1030"/>
                <a:gd name="T68" fmla="*/ 16 w 61"/>
                <a:gd name="T69" fmla="*/ 1 h 1030"/>
                <a:gd name="T70" fmla="*/ 17 w 61"/>
                <a:gd name="T71" fmla="*/ 0 h 1030"/>
                <a:gd name="T72" fmla="*/ 21 w 61"/>
                <a:gd name="T73" fmla="*/ 0 h 1030"/>
                <a:gd name="T74" fmla="*/ 24 w 61"/>
                <a:gd name="T75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030">
                  <a:moveTo>
                    <a:pt x="24" y="0"/>
                  </a:moveTo>
                  <a:lnTo>
                    <a:pt x="21" y="90"/>
                  </a:lnTo>
                  <a:lnTo>
                    <a:pt x="17" y="180"/>
                  </a:lnTo>
                  <a:lnTo>
                    <a:pt x="13" y="272"/>
                  </a:lnTo>
                  <a:lnTo>
                    <a:pt x="10" y="362"/>
                  </a:lnTo>
                  <a:lnTo>
                    <a:pt x="20" y="445"/>
                  </a:lnTo>
                  <a:lnTo>
                    <a:pt x="32" y="529"/>
                  </a:lnTo>
                  <a:lnTo>
                    <a:pt x="43" y="612"/>
                  </a:lnTo>
                  <a:lnTo>
                    <a:pt x="49" y="696"/>
                  </a:lnTo>
                  <a:lnTo>
                    <a:pt x="56" y="779"/>
                  </a:lnTo>
                  <a:lnTo>
                    <a:pt x="61" y="862"/>
                  </a:lnTo>
                  <a:lnTo>
                    <a:pt x="59" y="945"/>
                  </a:lnTo>
                  <a:lnTo>
                    <a:pt x="51" y="1029"/>
                  </a:lnTo>
                  <a:lnTo>
                    <a:pt x="45" y="1030"/>
                  </a:lnTo>
                  <a:lnTo>
                    <a:pt x="49" y="963"/>
                  </a:lnTo>
                  <a:lnTo>
                    <a:pt x="55" y="889"/>
                  </a:lnTo>
                  <a:lnTo>
                    <a:pt x="55" y="817"/>
                  </a:lnTo>
                  <a:lnTo>
                    <a:pt x="48" y="745"/>
                  </a:lnTo>
                  <a:lnTo>
                    <a:pt x="43" y="699"/>
                  </a:lnTo>
                  <a:lnTo>
                    <a:pt x="39" y="652"/>
                  </a:lnTo>
                  <a:lnTo>
                    <a:pt x="33" y="604"/>
                  </a:lnTo>
                  <a:lnTo>
                    <a:pt x="27" y="558"/>
                  </a:lnTo>
                  <a:lnTo>
                    <a:pt x="21" y="511"/>
                  </a:lnTo>
                  <a:lnTo>
                    <a:pt x="16" y="465"/>
                  </a:lnTo>
                  <a:lnTo>
                    <a:pt x="8" y="418"/>
                  </a:lnTo>
                  <a:lnTo>
                    <a:pt x="3" y="372"/>
                  </a:lnTo>
                  <a:lnTo>
                    <a:pt x="1" y="333"/>
                  </a:lnTo>
                  <a:lnTo>
                    <a:pt x="0" y="295"/>
                  </a:lnTo>
                  <a:lnTo>
                    <a:pt x="1" y="257"/>
                  </a:lnTo>
                  <a:lnTo>
                    <a:pt x="4" y="218"/>
                  </a:lnTo>
                  <a:lnTo>
                    <a:pt x="8" y="163"/>
                  </a:lnTo>
                  <a:lnTo>
                    <a:pt x="13" y="109"/>
                  </a:lnTo>
                  <a:lnTo>
                    <a:pt x="14" y="54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1454150" y="4064000"/>
              <a:ext cx="152400" cy="293688"/>
            </a:xfrm>
            <a:custGeom>
              <a:avLst/>
              <a:gdLst>
                <a:gd name="T0" fmla="*/ 96 w 96"/>
                <a:gd name="T1" fmla="*/ 11 h 185"/>
                <a:gd name="T2" fmla="*/ 93 w 96"/>
                <a:gd name="T3" fmla="*/ 19 h 185"/>
                <a:gd name="T4" fmla="*/ 89 w 96"/>
                <a:gd name="T5" fmla="*/ 28 h 185"/>
                <a:gd name="T6" fmla="*/ 84 w 96"/>
                <a:gd name="T7" fmla="*/ 37 h 185"/>
                <a:gd name="T8" fmla="*/ 83 w 96"/>
                <a:gd name="T9" fmla="*/ 45 h 185"/>
                <a:gd name="T10" fmla="*/ 73 w 96"/>
                <a:gd name="T11" fmla="*/ 63 h 185"/>
                <a:gd name="T12" fmla="*/ 63 w 96"/>
                <a:gd name="T13" fmla="*/ 80 h 185"/>
                <a:gd name="T14" fmla="*/ 52 w 96"/>
                <a:gd name="T15" fmla="*/ 99 h 185"/>
                <a:gd name="T16" fmla="*/ 42 w 96"/>
                <a:gd name="T17" fmla="*/ 117 h 185"/>
                <a:gd name="T18" fmla="*/ 32 w 96"/>
                <a:gd name="T19" fmla="*/ 134 h 185"/>
                <a:gd name="T20" fmla="*/ 22 w 96"/>
                <a:gd name="T21" fmla="*/ 153 h 185"/>
                <a:gd name="T22" fmla="*/ 12 w 96"/>
                <a:gd name="T23" fmla="*/ 169 h 185"/>
                <a:gd name="T24" fmla="*/ 0 w 96"/>
                <a:gd name="T25" fmla="*/ 185 h 185"/>
                <a:gd name="T26" fmla="*/ 6 w 96"/>
                <a:gd name="T27" fmla="*/ 160 h 185"/>
                <a:gd name="T28" fmla="*/ 15 w 96"/>
                <a:gd name="T29" fmla="*/ 137 h 185"/>
                <a:gd name="T30" fmla="*/ 23 w 96"/>
                <a:gd name="T31" fmla="*/ 114 h 185"/>
                <a:gd name="T32" fmla="*/ 34 w 96"/>
                <a:gd name="T33" fmla="*/ 90 h 185"/>
                <a:gd name="T34" fmla="*/ 45 w 96"/>
                <a:gd name="T35" fmla="*/ 67 h 185"/>
                <a:gd name="T36" fmla="*/ 57 w 96"/>
                <a:gd name="T37" fmla="*/ 45 h 185"/>
                <a:gd name="T38" fmla="*/ 68 w 96"/>
                <a:gd name="T39" fmla="*/ 22 h 185"/>
                <a:gd name="T40" fmla="*/ 82 w 96"/>
                <a:gd name="T41" fmla="*/ 0 h 185"/>
                <a:gd name="T42" fmla="*/ 86 w 96"/>
                <a:gd name="T43" fmla="*/ 2 h 185"/>
                <a:gd name="T44" fmla="*/ 90 w 96"/>
                <a:gd name="T45" fmla="*/ 5 h 185"/>
                <a:gd name="T46" fmla="*/ 93 w 96"/>
                <a:gd name="T47" fmla="*/ 6 h 185"/>
                <a:gd name="T48" fmla="*/ 96 w 96"/>
                <a:gd name="T49" fmla="*/ 1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85">
                  <a:moveTo>
                    <a:pt x="96" y="11"/>
                  </a:moveTo>
                  <a:lnTo>
                    <a:pt x="93" y="19"/>
                  </a:lnTo>
                  <a:lnTo>
                    <a:pt x="89" y="28"/>
                  </a:lnTo>
                  <a:lnTo>
                    <a:pt x="84" y="37"/>
                  </a:lnTo>
                  <a:lnTo>
                    <a:pt x="83" y="45"/>
                  </a:lnTo>
                  <a:lnTo>
                    <a:pt x="73" y="63"/>
                  </a:lnTo>
                  <a:lnTo>
                    <a:pt x="63" y="80"/>
                  </a:lnTo>
                  <a:lnTo>
                    <a:pt x="52" y="99"/>
                  </a:lnTo>
                  <a:lnTo>
                    <a:pt x="42" y="117"/>
                  </a:lnTo>
                  <a:lnTo>
                    <a:pt x="32" y="134"/>
                  </a:lnTo>
                  <a:lnTo>
                    <a:pt x="22" y="153"/>
                  </a:lnTo>
                  <a:lnTo>
                    <a:pt x="12" y="169"/>
                  </a:lnTo>
                  <a:lnTo>
                    <a:pt x="0" y="185"/>
                  </a:lnTo>
                  <a:lnTo>
                    <a:pt x="6" y="160"/>
                  </a:lnTo>
                  <a:lnTo>
                    <a:pt x="15" y="137"/>
                  </a:lnTo>
                  <a:lnTo>
                    <a:pt x="23" y="114"/>
                  </a:lnTo>
                  <a:lnTo>
                    <a:pt x="34" y="90"/>
                  </a:lnTo>
                  <a:lnTo>
                    <a:pt x="45" y="67"/>
                  </a:lnTo>
                  <a:lnTo>
                    <a:pt x="57" y="45"/>
                  </a:lnTo>
                  <a:lnTo>
                    <a:pt x="68" y="22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3" y="6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2012950" y="5264150"/>
              <a:ext cx="95250" cy="30163"/>
            </a:xfrm>
            <a:custGeom>
              <a:avLst/>
              <a:gdLst>
                <a:gd name="T0" fmla="*/ 60 w 60"/>
                <a:gd name="T1" fmla="*/ 5 h 19"/>
                <a:gd name="T2" fmla="*/ 60 w 60"/>
                <a:gd name="T3" fmla="*/ 7 h 19"/>
                <a:gd name="T4" fmla="*/ 58 w 60"/>
                <a:gd name="T5" fmla="*/ 10 h 19"/>
                <a:gd name="T6" fmla="*/ 55 w 60"/>
                <a:gd name="T7" fmla="*/ 13 h 19"/>
                <a:gd name="T8" fmla="*/ 55 w 60"/>
                <a:gd name="T9" fmla="*/ 18 h 19"/>
                <a:gd name="T10" fmla="*/ 49 w 60"/>
                <a:gd name="T11" fmla="*/ 15 h 19"/>
                <a:gd name="T12" fmla="*/ 42 w 60"/>
                <a:gd name="T13" fmla="*/ 15 h 19"/>
                <a:gd name="T14" fmla="*/ 35 w 60"/>
                <a:gd name="T15" fmla="*/ 13 h 19"/>
                <a:gd name="T16" fmla="*/ 28 w 60"/>
                <a:gd name="T17" fmla="*/ 13 h 19"/>
                <a:gd name="T18" fmla="*/ 20 w 60"/>
                <a:gd name="T19" fmla="*/ 15 h 19"/>
                <a:gd name="T20" fmla="*/ 13 w 60"/>
                <a:gd name="T21" fmla="*/ 16 h 19"/>
                <a:gd name="T22" fmla="*/ 7 w 60"/>
                <a:gd name="T23" fmla="*/ 18 h 19"/>
                <a:gd name="T24" fmla="*/ 0 w 60"/>
                <a:gd name="T25" fmla="*/ 19 h 19"/>
                <a:gd name="T26" fmla="*/ 6 w 60"/>
                <a:gd name="T27" fmla="*/ 10 h 19"/>
                <a:gd name="T28" fmla="*/ 16 w 60"/>
                <a:gd name="T29" fmla="*/ 5 h 19"/>
                <a:gd name="T30" fmla="*/ 28 w 60"/>
                <a:gd name="T31" fmla="*/ 2 h 19"/>
                <a:gd name="T32" fmla="*/ 39 w 60"/>
                <a:gd name="T33" fmla="*/ 0 h 19"/>
                <a:gd name="T34" fmla="*/ 45 w 60"/>
                <a:gd name="T35" fmla="*/ 2 h 19"/>
                <a:gd name="T36" fmla="*/ 49 w 60"/>
                <a:gd name="T37" fmla="*/ 2 h 19"/>
                <a:gd name="T38" fmla="*/ 54 w 60"/>
                <a:gd name="T39" fmla="*/ 3 h 19"/>
                <a:gd name="T40" fmla="*/ 60 w 60"/>
                <a:gd name="T4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9">
                  <a:moveTo>
                    <a:pt x="60" y="5"/>
                  </a:moveTo>
                  <a:lnTo>
                    <a:pt x="60" y="7"/>
                  </a:lnTo>
                  <a:lnTo>
                    <a:pt x="58" y="10"/>
                  </a:lnTo>
                  <a:lnTo>
                    <a:pt x="55" y="13"/>
                  </a:lnTo>
                  <a:lnTo>
                    <a:pt x="55" y="18"/>
                  </a:lnTo>
                  <a:lnTo>
                    <a:pt x="49" y="15"/>
                  </a:lnTo>
                  <a:lnTo>
                    <a:pt x="42" y="15"/>
                  </a:lnTo>
                  <a:lnTo>
                    <a:pt x="35" y="13"/>
                  </a:lnTo>
                  <a:lnTo>
                    <a:pt x="28" y="13"/>
                  </a:lnTo>
                  <a:lnTo>
                    <a:pt x="20" y="15"/>
                  </a:lnTo>
                  <a:lnTo>
                    <a:pt x="13" y="16"/>
                  </a:lnTo>
                  <a:lnTo>
                    <a:pt x="7" y="18"/>
                  </a:lnTo>
                  <a:lnTo>
                    <a:pt x="0" y="19"/>
                  </a:lnTo>
                  <a:lnTo>
                    <a:pt x="6" y="10"/>
                  </a:lnTo>
                  <a:lnTo>
                    <a:pt x="16" y="5"/>
                  </a:lnTo>
                  <a:lnTo>
                    <a:pt x="28" y="2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1804988" y="1228725"/>
              <a:ext cx="41275" cy="26988"/>
            </a:xfrm>
            <a:custGeom>
              <a:avLst/>
              <a:gdLst>
                <a:gd name="T0" fmla="*/ 26 w 26"/>
                <a:gd name="T1" fmla="*/ 9 h 17"/>
                <a:gd name="T2" fmla="*/ 25 w 26"/>
                <a:gd name="T3" fmla="*/ 13 h 17"/>
                <a:gd name="T4" fmla="*/ 22 w 26"/>
                <a:gd name="T5" fmla="*/ 16 h 17"/>
                <a:gd name="T6" fmla="*/ 19 w 26"/>
                <a:gd name="T7" fmla="*/ 17 h 17"/>
                <a:gd name="T8" fmla="*/ 13 w 26"/>
                <a:gd name="T9" fmla="*/ 17 h 17"/>
                <a:gd name="T10" fmla="*/ 7 w 26"/>
                <a:gd name="T11" fmla="*/ 16 h 17"/>
                <a:gd name="T12" fmla="*/ 4 w 26"/>
                <a:gd name="T13" fmla="*/ 15 h 17"/>
                <a:gd name="T14" fmla="*/ 2 w 26"/>
                <a:gd name="T15" fmla="*/ 12 h 17"/>
                <a:gd name="T16" fmla="*/ 0 w 26"/>
                <a:gd name="T17" fmla="*/ 9 h 17"/>
                <a:gd name="T18" fmla="*/ 2 w 26"/>
                <a:gd name="T19" fmla="*/ 4 h 17"/>
                <a:gd name="T20" fmla="*/ 4 w 26"/>
                <a:gd name="T21" fmla="*/ 1 h 17"/>
                <a:gd name="T22" fmla="*/ 7 w 26"/>
                <a:gd name="T23" fmla="*/ 0 h 17"/>
                <a:gd name="T24" fmla="*/ 13 w 26"/>
                <a:gd name="T25" fmla="*/ 0 h 17"/>
                <a:gd name="T26" fmla="*/ 19 w 26"/>
                <a:gd name="T27" fmla="*/ 1 h 17"/>
                <a:gd name="T28" fmla="*/ 22 w 26"/>
                <a:gd name="T29" fmla="*/ 3 h 17"/>
                <a:gd name="T30" fmla="*/ 25 w 26"/>
                <a:gd name="T31" fmla="*/ 6 h 17"/>
                <a:gd name="T32" fmla="*/ 26 w 2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lnTo>
                    <a:pt x="25" y="13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63"/>
            <p:cNvSpPr>
              <a:spLocks/>
            </p:cNvSpPr>
            <p:nvPr/>
          </p:nvSpPr>
          <p:spPr bwMode="auto">
            <a:xfrm>
              <a:off x="1625600" y="1214438"/>
              <a:ext cx="41275" cy="28575"/>
            </a:xfrm>
            <a:custGeom>
              <a:avLst/>
              <a:gdLst>
                <a:gd name="T0" fmla="*/ 26 w 26"/>
                <a:gd name="T1" fmla="*/ 9 h 18"/>
                <a:gd name="T2" fmla="*/ 24 w 26"/>
                <a:gd name="T3" fmla="*/ 13 h 18"/>
                <a:gd name="T4" fmla="*/ 22 w 26"/>
                <a:gd name="T5" fmla="*/ 16 h 18"/>
                <a:gd name="T6" fmla="*/ 17 w 26"/>
                <a:gd name="T7" fmla="*/ 18 h 18"/>
                <a:gd name="T8" fmla="*/ 11 w 26"/>
                <a:gd name="T9" fmla="*/ 18 h 18"/>
                <a:gd name="T10" fmla="*/ 7 w 26"/>
                <a:gd name="T11" fmla="*/ 16 h 18"/>
                <a:gd name="T12" fmla="*/ 3 w 26"/>
                <a:gd name="T13" fmla="*/ 15 h 18"/>
                <a:gd name="T14" fmla="*/ 1 w 26"/>
                <a:gd name="T15" fmla="*/ 12 h 18"/>
                <a:gd name="T16" fmla="*/ 0 w 26"/>
                <a:gd name="T17" fmla="*/ 9 h 18"/>
                <a:gd name="T18" fmla="*/ 1 w 26"/>
                <a:gd name="T19" fmla="*/ 5 h 18"/>
                <a:gd name="T20" fmla="*/ 4 w 26"/>
                <a:gd name="T21" fmla="*/ 2 h 18"/>
                <a:gd name="T22" fmla="*/ 7 w 26"/>
                <a:gd name="T23" fmla="*/ 0 h 18"/>
                <a:gd name="T24" fmla="*/ 13 w 26"/>
                <a:gd name="T25" fmla="*/ 0 h 18"/>
                <a:gd name="T26" fmla="*/ 19 w 26"/>
                <a:gd name="T27" fmla="*/ 2 h 18"/>
                <a:gd name="T28" fmla="*/ 22 w 26"/>
                <a:gd name="T29" fmla="*/ 3 h 18"/>
                <a:gd name="T30" fmla="*/ 24 w 26"/>
                <a:gd name="T31" fmla="*/ 6 h 18"/>
                <a:gd name="T32" fmla="*/ 26 w 26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8">
                  <a:moveTo>
                    <a:pt x="26" y="9"/>
                  </a:moveTo>
                  <a:lnTo>
                    <a:pt x="24" y="13"/>
                  </a:lnTo>
                  <a:lnTo>
                    <a:pt x="22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64"/>
            <p:cNvSpPr>
              <a:spLocks/>
            </p:cNvSpPr>
            <p:nvPr/>
          </p:nvSpPr>
          <p:spPr bwMode="auto">
            <a:xfrm>
              <a:off x="1673225" y="1281113"/>
              <a:ext cx="34925" cy="71438"/>
            </a:xfrm>
            <a:custGeom>
              <a:avLst/>
              <a:gdLst>
                <a:gd name="T0" fmla="*/ 22 w 22"/>
                <a:gd name="T1" fmla="*/ 44 h 45"/>
                <a:gd name="T2" fmla="*/ 21 w 22"/>
                <a:gd name="T3" fmla="*/ 37 h 45"/>
                <a:gd name="T4" fmla="*/ 16 w 22"/>
                <a:gd name="T5" fmla="*/ 21 h 45"/>
                <a:gd name="T6" fmla="*/ 12 w 22"/>
                <a:gd name="T7" fmla="*/ 5 h 45"/>
                <a:gd name="T8" fmla="*/ 9 w 22"/>
                <a:gd name="T9" fmla="*/ 0 h 45"/>
                <a:gd name="T10" fmla="*/ 6 w 22"/>
                <a:gd name="T11" fmla="*/ 5 h 45"/>
                <a:gd name="T12" fmla="*/ 3 w 22"/>
                <a:gd name="T13" fmla="*/ 8 h 45"/>
                <a:gd name="T14" fmla="*/ 2 w 22"/>
                <a:gd name="T15" fmla="*/ 12 h 45"/>
                <a:gd name="T16" fmla="*/ 0 w 22"/>
                <a:gd name="T17" fmla="*/ 15 h 45"/>
                <a:gd name="T18" fmla="*/ 2 w 22"/>
                <a:gd name="T19" fmla="*/ 21 h 45"/>
                <a:gd name="T20" fmla="*/ 3 w 22"/>
                <a:gd name="T21" fmla="*/ 31 h 45"/>
                <a:gd name="T22" fmla="*/ 5 w 22"/>
                <a:gd name="T23" fmla="*/ 41 h 45"/>
                <a:gd name="T24" fmla="*/ 6 w 22"/>
                <a:gd name="T25" fmla="*/ 45 h 45"/>
                <a:gd name="T26" fmla="*/ 22 w 22"/>
                <a:gd name="T2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5">
                  <a:moveTo>
                    <a:pt x="22" y="44"/>
                  </a:moveTo>
                  <a:lnTo>
                    <a:pt x="21" y="37"/>
                  </a:lnTo>
                  <a:lnTo>
                    <a:pt x="16" y="21"/>
                  </a:lnTo>
                  <a:lnTo>
                    <a:pt x="12" y="5"/>
                  </a:lnTo>
                  <a:lnTo>
                    <a:pt x="9" y="0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3" y="31"/>
                  </a:lnTo>
                  <a:lnTo>
                    <a:pt x="5" y="41"/>
                  </a:lnTo>
                  <a:lnTo>
                    <a:pt x="6" y="45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65"/>
            <p:cNvSpPr>
              <a:spLocks/>
            </p:cNvSpPr>
            <p:nvPr/>
          </p:nvSpPr>
          <p:spPr bwMode="auto">
            <a:xfrm>
              <a:off x="1681163" y="1277938"/>
              <a:ext cx="58738" cy="88900"/>
            </a:xfrm>
            <a:custGeom>
              <a:avLst/>
              <a:gdLst>
                <a:gd name="T0" fmla="*/ 32 w 37"/>
                <a:gd name="T1" fmla="*/ 0 h 56"/>
                <a:gd name="T2" fmla="*/ 33 w 37"/>
                <a:gd name="T3" fmla="*/ 8 h 56"/>
                <a:gd name="T4" fmla="*/ 35 w 37"/>
                <a:gd name="T5" fmla="*/ 17 h 56"/>
                <a:gd name="T6" fmla="*/ 35 w 37"/>
                <a:gd name="T7" fmla="*/ 27 h 56"/>
                <a:gd name="T8" fmla="*/ 36 w 37"/>
                <a:gd name="T9" fmla="*/ 36 h 56"/>
                <a:gd name="T10" fmla="*/ 37 w 37"/>
                <a:gd name="T11" fmla="*/ 39 h 56"/>
                <a:gd name="T12" fmla="*/ 35 w 37"/>
                <a:gd name="T13" fmla="*/ 43 h 56"/>
                <a:gd name="T14" fmla="*/ 32 w 37"/>
                <a:gd name="T15" fmla="*/ 47 h 56"/>
                <a:gd name="T16" fmla="*/ 29 w 37"/>
                <a:gd name="T17" fmla="*/ 52 h 56"/>
                <a:gd name="T18" fmla="*/ 20 w 37"/>
                <a:gd name="T19" fmla="*/ 55 h 56"/>
                <a:gd name="T20" fmla="*/ 10 w 37"/>
                <a:gd name="T21" fmla="*/ 56 h 56"/>
                <a:gd name="T22" fmla="*/ 3 w 37"/>
                <a:gd name="T23" fmla="*/ 52 h 56"/>
                <a:gd name="T24" fmla="*/ 0 w 37"/>
                <a:gd name="T25" fmla="*/ 43 h 56"/>
                <a:gd name="T26" fmla="*/ 5 w 37"/>
                <a:gd name="T27" fmla="*/ 42 h 56"/>
                <a:gd name="T28" fmla="*/ 14 w 37"/>
                <a:gd name="T29" fmla="*/ 42 h 56"/>
                <a:gd name="T30" fmla="*/ 21 w 37"/>
                <a:gd name="T31" fmla="*/ 42 h 56"/>
                <a:gd name="T32" fmla="*/ 29 w 37"/>
                <a:gd name="T33" fmla="*/ 37 h 56"/>
                <a:gd name="T34" fmla="*/ 29 w 37"/>
                <a:gd name="T35" fmla="*/ 27 h 56"/>
                <a:gd name="T36" fmla="*/ 29 w 37"/>
                <a:gd name="T37" fmla="*/ 18 h 56"/>
                <a:gd name="T38" fmla="*/ 29 w 37"/>
                <a:gd name="T39" fmla="*/ 8 h 56"/>
                <a:gd name="T40" fmla="*/ 32 w 37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56">
                  <a:moveTo>
                    <a:pt x="32" y="0"/>
                  </a:moveTo>
                  <a:lnTo>
                    <a:pt x="33" y="8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6" y="36"/>
                  </a:lnTo>
                  <a:lnTo>
                    <a:pt x="37" y="39"/>
                  </a:lnTo>
                  <a:lnTo>
                    <a:pt x="35" y="43"/>
                  </a:lnTo>
                  <a:lnTo>
                    <a:pt x="32" y="47"/>
                  </a:lnTo>
                  <a:lnTo>
                    <a:pt x="29" y="52"/>
                  </a:lnTo>
                  <a:lnTo>
                    <a:pt x="20" y="55"/>
                  </a:lnTo>
                  <a:lnTo>
                    <a:pt x="10" y="56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9" y="37"/>
                  </a:lnTo>
                  <a:lnTo>
                    <a:pt x="29" y="27"/>
                  </a:lnTo>
                  <a:lnTo>
                    <a:pt x="29" y="18"/>
                  </a:lnTo>
                  <a:lnTo>
                    <a:pt x="29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1630363" y="1535113"/>
              <a:ext cx="122238" cy="92075"/>
            </a:xfrm>
            <a:custGeom>
              <a:avLst/>
              <a:gdLst>
                <a:gd name="T0" fmla="*/ 58 w 77"/>
                <a:gd name="T1" fmla="*/ 6 h 58"/>
                <a:gd name="T2" fmla="*/ 0 w 77"/>
                <a:gd name="T3" fmla="*/ 15 h 58"/>
                <a:gd name="T4" fmla="*/ 0 w 77"/>
                <a:gd name="T5" fmla="*/ 22 h 58"/>
                <a:gd name="T6" fmla="*/ 0 w 77"/>
                <a:gd name="T7" fmla="*/ 37 h 58"/>
                <a:gd name="T8" fmla="*/ 0 w 77"/>
                <a:gd name="T9" fmla="*/ 51 h 58"/>
                <a:gd name="T10" fmla="*/ 3 w 77"/>
                <a:gd name="T11" fmla="*/ 58 h 58"/>
                <a:gd name="T12" fmla="*/ 7 w 77"/>
                <a:gd name="T13" fmla="*/ 58 h 58"/>
                <a:gd name="T14" fmla="*/ 10 w 77"/>
                <a:gd name="T15" fmla="*/ 58 h 58"/>
                <a:gd name="T16" fmla="*/ 11 w 77"/>
                <a:gd name="T17" fmla="*/ 57 h 58"/>
                <a:gd name="T18" fmla="*/ 16 w 77"/>
                <a:gd name="T19" fmla="*/ 56 h 58"/>
                <a:gd name="T20" fmla="*/ 19 w 77"/>
                <a:gd name="T21" fmla="*/ 53 h 58"/>
                <a:gd name="T22" fmla="*/ 24 w 77"/>
                <a:gd name="T23" fmla="*/ 50 h 58"/>
                <a:gd name="T24" fmla="*/ 32 w 77"/>
                <a:gd name="T25" fmla="*/ 44 h 58"/>
                <a:gd name="T26" fmla="*/ 39 w 77"/>
                <a:gd name="T27" fmla="*/ 38 h 58"/>
                <a:gd name="T28" fmla="*/ 48 w 77"/>
                <a:gd name="T29" fmla="*/ 32 h 58"/>
                <a:gd name="T30" fmla="*/ 55 w 77"/>
                <a:gd name="T31" fmla="*/ 26 h 58"/>
                <a:gd name="T32" fmla="*/ 59 w 77"/>
                <a:gd name="T33" fmla="*/ 24 h 58"/>
                <a:gd name="T34" fmla="*/ 62 w 77"/>
                <a:gd name="T35" fmla="*/ 21 h 58"/>
                <a:gd name="T36" fmla="*/ 65 w 77"/>
                <a:gd name="T37" fmla="*/ 16 h 58"/>
                <a:gd name="T38" fmla="*/ 69 w 77"/>
                <a:gd name="T39" fmla="*/ 9 h 58"/>
                <a:gd name="T40" fmla="*/ 74 w 77"/>
                <a:gd name="T41" fmla="*/ 3 h 58"/>
                <a:gd name="T42" fmla="*/ 77 w 77"/>
                <a:gd name="T43" fmla="*/ 0 h 58"/>
                <a:gd name="T44" fmla="*/ 74 w 77"/>
                <a:gd name="T45" fmla="*/ 0 h 58"/>
                <a:gd name="T46" fmla="*/ 68 w 77"/>
                <a:gd name="T47" fmla="*/ 3 h 58"/>
                <a:gd name="T48" fmla="*/ 61 w 77"/>
                <a:gd name="T49" fmla="*/ 5 h 58"/>
                <a:gd name="T50" fmla="*/ 58 w 77"/>
                <a:gd name="T5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58">
                  <a:moveTo>
                    <a:pt x="58" y="6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0" y="51"/>
                  </a:lnTo>
                  <a:lnTo>
                    <a:pt x="3" y="58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1" y="57"/>
                  </a:lnTo>
                  <a:lnTo>
                    <a:pt x="16" y="56"/>
                  </a:lnTo>
                  <a:lnTo>
                    <a:pt x="19" y="53"/>
                  </a:lnTo>
                  <a:lnTo>
                    <a:pt x="24" y="50"/>
                  </a:lnTo>
                  <a:lnTo>
                    <a:pt x="32" y="44"/>
                  </a:lnTo>
                  <a:lnTo>
                    <a:pt x="39" y="38"/>
                  </a:lnTo>
                  <a:lnTo>
                    <a:pt x="48" y="32"/>
                  </a:lnTo>
                  <a:lnTo>
                    <a:pt x="55" y="26"/>
                  </a:lnTo>
                  <a:lnTo>
                    <a:pt x="59" y="24"/>
                  </a:lnTo>
                  <a:lnTo>
                    <a:pt x="62" y="21"/>
                  </a:lnTo>
                  <a:lnTo>
                    <a:pt x="65" y="16"/>
                  </a:lnTo>
                  <a:lnTo>
                    <a:pt x="69" y="9"/>
                  </a:lnTo>
                  <a:lnTo>
                    <a:pt x="74" y="3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8" y="3"/>
                  </a:lnTo>
                  <a:lnTo>
                    <a:pt x="61" y="5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45"/>
          <p:cNvGrpSpPr/>
          <p:nvPr userDrawn="1"/>
        </p:nvGrpSpPr>
        <p:grpSpPr>
          <a:xfrm rot="21432836">
            <a:off x="5320" y="-62012"/>
            <a:ext cx="9148502" cy="7274509"/>
            <a:chOff x="3430588" y="1187450"/>
            <a:chExt cx="4606925" cy="4394200"/>
          </a:xfrm>
        </p:grpSpPr>
        <p:sp>
          <p:nvSpPr>
            <p:cNvPr id="16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1"/>
            <p:cNvSpPr>
              <a:spLocks/>
            </p:cNvSpPr>
            <p:nvPr/>
          </p:nvSpPr>
          <p:spPr bwMode="auto">
            <a:xfrm>
              <a:off x="3536950" y="1276350"/>
              <a:ext cx="4406900" cy="417195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9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MakeQu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286" name="Group 285"/>
          <p:cNvGrpSpPr/>
          <p:nvPr userDrawn="1"/>
        </p:nvGrpSpPr>
        <p:grpSpPr>
          <a:xfrm rot="160747">
            <a:off x="118868" y="245771"/>
            <a:ext cx="8801925" cy="6607732"/>
            <a:chOff x="1361879" y="1843257"/>
            <a:chExt cx="7161628" cy="3838152"/>
          </a:xfrm>
        </p:grpSpPr>
        <p:sp>
          <p:nvSpPr>
            <p:cNvPr id="287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90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93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4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99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100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45"/>
          <p:cNvGrpSpPr/>
          <p:nvPr userDrawn="1"/>
        </p:nvGrpSpPr>
        <p:grpSpPr>
          <a:xfrm rot="167164" flipH="1">
            <a:off x="6873596" y="93212"/>
            <a:ext cx="2125763" cy="520283"/>
            <a:chOff x="3430588" y="1187450"/>
            <a:chExt cx="4606925" cy="4394200"/>
          </a:xfrm>
        </p:grpSpPr>
        <p:sp>
          <p:nvSpPr>
            <p:cNvPr id="102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Save</a:t>
              </a:r>
              <a:r>
                <a:rPr lang="en-US" sz="1800" b="1" baseline="0" dirty="0" smtClean="0">
                  <a:latin typeface="Comic Sans MS" pitchFamily="66" charset="0"/>
                </a:rPr>
                <a:t>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4" name="Group 145"/>
          <p:cNvGrpSpPr/>
          <p:nvPr userDrawn="1"/>
        </p:nvGrpSpPr>
        <p:grpSpPr>
          <a:xfrm rot="21432836">
            <a:off x="141090" y="93213"/>
            <a:ext cx="2125763" cy="519989"/>
            <a:chOff x="3430588" y="1187450"/>
            <a:chExt cx="4606925" cy="4394200"/>
          </a:xfrm>
        </p:grpSpPr>
        <p:sp>
          <p:nvSpPr>
            <p:cNvPr id="105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Setup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7" name="Group 145"/>
          <p:cNvGrpSpPr/>
          <p:nvPr userDrawn="1"/>
        </p:nvGrpSpPr>
        <p:grpSpPr>
          <a:xfrm rot="167164" flipH="1">
            <a:off x="2385259" y="93212"/>
            <a:ext cx="2125763" cy="520283"/>
            <a:chOff x="3430588" y="1187450"/>
            <a:chExt cx="4606925" cy="4394200"/>
          </a:xfrm>
        </p:grpSpPr>
        <p:sp>
          <p:nvSpPr>
            <p:cNvPr id="108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Make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10" name="Group 145"/>
          <p:cNvGrpSpPr/>
          <p:nvPr userDrawn="1"/>
        </p:nvGrpSpPr>
        <p:grpSpPr>
          <a:xfrm rot="21432836">
            <a:off x="4629428" y="93213"/>
            <a:ext cx="2125763" cy="519989"/>
            <a:chOff x="3430588" y="1187450"/>
            <a:chExt cx="4606925" cy="4394200"/>
          </a:xfrm>
        </p:grpSpPr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Run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95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RunQu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286" name="Group 285"/>
          <p:cNvGrpSpPr/>
          <p:nvPr userDrawn="1"/>
        </p:nvGrpSpPr>
        <p:grpSpPr>
          <a:xfrm rot="160747">
            <a:off x="118868" y="245771"/>
            <a:ext cx="8801925" cy="6607732"/>
            <a:chOff x="1361879" y="1843257"/>
            <a:chExt cx="7161628" cy="3838152"/>
          </a:xfrm>
        </p:grpSpPr>
        <p:sp>
          <p:nvSpPr>
            <p:cNvPr id="287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90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93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4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99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100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45"/>
          <p:cNvGrpSpPr/>
          <p:nvPr userDrawn="1"/>
        </p:nvGrpSpPr>
        <p:grpSpPr>
          <a:xfrm rot="167164" flipH="1">
            <a:off x="6873596" y="93212"/>
            <a:ext cx="2125763" cy="520283"/>
            <a:chOff x="3430588" y="1187450"/>
            <a:chExt cx="4606925" cy="4394200"/>
          </a:xfrm>
        </p:grpSpPr>
        <p:sp>
          <p:nvSpPr>
            <p:cNvPr id="102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Save</a:t>
              </a:r>
              <a:r>
                <a:rPr lang="en-US" sz="1800" b="1" baseline="0" dirty="0" smtClean="0">
                  <a:latin typeface="Comic Sans MS" pitchFamily="66" charset="0"/>
                </a:rPr>
                <a:t>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4" name="Group 145"/>
          <p:cNvGrpSpPr/>
          <p:nvPr userDrawn="1"/>
        </p:nvGrpSpPr>
        <p:grpSpPr>
          <a:xfrm rot="21432836">
            <a:off x="141090" y="93213"/>
            <a:ext cx="2125763" cy="519989"/>
            <a:chOff x="3430588" y="1187450"/>
            <a:chExt cx="4606925" cy="4394200"/>
          </a:xfrm>
        </p:grpSpPr>
        <p:sp>
          <p:nvSpPr>
            <p:cNvPr id="105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Setup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07" name="Group 145"/>
          <p:cNvGrpSpPr/>
          <p:nvPr userDrawn="1"/>
        </p:nvGrpSpPr>
        <p:grpSpPr>
          <a:xfrm rot="167164" flipH="1">
            <a:off x="2385259" y="93212"/>
            <a:ext cx="2125763" cy="520283"/>
            <a:chOff x="3430588" y="1187450"/>
            <a:chExt cx="4606925" cy="4394200"/>
          </a:xfrm>
        </p:grpSpPr>
        <p:sp>
          <p:nvSpPr>
            <p:cNvPr id="108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Make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110" name="Group 145"/>
          <p:cNvGrpSpPr/>
          <p:nvPr userDrawn="1"/>
        </p:nvGrpSpPr>
        <p:grpSpPr>
          <a:xfrm rot="21432836">
            <a:off x="4629428" y="93213"/>
            <a:ext cx="2125763" cy="519989"/>
            <a:chOff x="3430588" y="1187450"/>
            <a:chExt cx="4606925" cy="4394200"/>
          </a:xfrm>
        </p:grpSpPr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Run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3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SaveQu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3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286" name="Group 285"/>
          <p:cNvGrpSpPr/>
          <p:nvPr userDrawn="1"/>
        </p:nvGrpSpPr>
        <p:grpSpPr>
          <a:xfrm rot="160747">
            <a:off x="118868" y="245771"/>
            <a:ext cx="8801925" cy="6607732"/>
            <a:chOff x="1361879" y="1843257"/>
            <a:chExt cx="7161628" cy="3838152"/>
          </a:xfrm>
        </p:grpSpPr>
        <p:sp>
          <p:nvSpPr>
            <p:cNvPr id="287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145"/>
          <p:cNvGrpSpPr/>
          <p:nvPr userDrawn="1"/>
        </p:nvGrpSpPr>
        <p:grpSpPr>
          <a:xfrm rot="167164" flipH="1">
            <a:off x="6873596" y="93212"/>
            <a:ext cx="2125763" cy="520283"/>
            <a:chOff x="3430588" y="1187450"/>
            <a:chExt cx="4606925" cy="4394200"/>
          </a:xfrm>
        </p:grpSpPr>
        <p:sp>
          <p:nvSpPr>
            <p:cNvPr id="69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Save</a:t>
              </a:r>
              <a:r>
                <a:rPr lang="en-US" sz="1800" b="1" baseline="0" dirty="0" smtClean="0">
                  <a:latin typeface="Comic Sans MS" pitchFamily="66" charset="0"/>
                </a:rPr>
                <a:t>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71" name="Group 145"/>
          <p:cNvGrpSpPr/>
          <p:nvPr userDrawn="1"/>
        </p:nvGrpSpPr>
        <p:grpSpPr>
          <a:xfrm rot="21432836">
            <a:off x="141090" y="93213"/>
            <a:ext cx="2125763" cy="519989"/>
            <a:chOff x="3430588" y="1187450"/>
            <a:chExt cx="4606925" cy="4394200"/>
          </a:xfrm>
        </p:grpSpPr>
        <p:sp>
          <p:nvSpPr>
            <p:cNvPr id="72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Setup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74" name="Group 145"/>
          <p:cNvGrpSpPr/>
          <p:nvPr userDrawn="1"/>
        </p:nvGrpSpPr>
        <p:grpSpPr>
          <a:xfrm rot="167164" flipH="1">
            <a:off x="2385259" y="93212"/>
            <a:ext cx="2125763" cy="520283"/>
            <a:chOff x="3430588" y="1187450"/>
            <a:chExt cx="4606925" cy="4394200"/>
          </a:xfrm>
        </p:grpSpPr>
        <p:sp>
          <p:nvSpPr>
            <p:cNvPr id="75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8" y="1576873"/>
              <a:ext cx="4406900" cy="3634290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Make a query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77" name="Group 145"/>
          <p:cNvGrpSpPr/>
          <p:nvPr userDrawn="1"/>
        </p:nvGrpSpPr>
        <p:grpSpPr>
          <a:xfrm rot="21432836">
            <a:off x="4629428" y="93213"/>
            <a:ext cx="2125763" cy="519989"/>
            <a:chOff x="3430588" y="1187450"/>
            <a:chExt cx="4606925" cy="4394200"/>
          </a:xfrm>
        </p:grpSpPr>
        <p:sp>
          <p:nvSpPr>
            <p:cNvPr id="78" name="Freeform 180"/>
            <p:cNvSpPr>
              <a:spLocks/>
            </p:cNvSpPr>
            <p:nvPr/>
          </p:nvSpPr>
          <p:spPr bwMode="auto">
            <a:xfrm>
              <a:off x="3430588" y="1187450"/>
              <a:ext cx="4606925" cy="4394200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1">
              <a:hlinkClick r:id="" action="ppaction://noaction"/>
            </p:cNvPr>
            <p:cNvSpPr>
              <a:spLocks/>
            </p:cNvSpPr>
            <p:nvPr userDrawn="1"/>
          </p:nvSpPr>
          <p:spPr bwMode="auto">
            <a:xfrm>
              <a:off x="3533197" y="1577052"/>
              <a:ext cx="4406900" cy="3636176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smtClean="0">
                  <a:latin typeface="Comic Sans MS" pitchFamily="66" charset="0"/>
                </a:rPr>
                <a:t>Run a query </a:t>
              </a:r>
              <a:endParaRPr lang="en-US" sz="1800" b="1" dirty="0">
                <a:latin typeface="Comic Sans MS" pitchFamily="66" charset="0"/>
              </a:endParaRPr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90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93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94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04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7" name="Group 306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308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30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" name="Group 309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311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31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3" name="Group 312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314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31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6" name="Group 315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31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31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" name="Group 318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320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321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 userDrawn="1"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 userDrawn="1"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4" name="Picture 73">
            <a:hlinkClick r:id="rId10" action="ppaction://hlinksldjump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66" y="139253"/>
            <a:ext cx="1552782" cy="1218050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16" y="138053"/>
            <a:ext cx="1549874" cy="1219250"/>
          </a:xfrm>
          <a:prstGeom prst="rect">
            <a:avLst/>
          </a:prstGeom>
        </p:spPr>
      </p:pic>
      <p:pic>
        <p:nvPicPr>
          <p:cNvPr id="76" name="Picture 75">
            <a:hlinkClick r:id="rId9" action="ppaction://hlinksldjump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083" y="139253"/>
            <a:ext cx="1068939" cy="12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88">
            <a:hlinkClick r:id="rId10" action="ppaction://hlinksldjump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66" y="139253"/>
            <a:ext cx="1552782" cy="1218050"/>
          </a:xfrm>
          <a:prstGeom prst="rect">
            <a:avLst/>
          </a:prstGeom>
        </p:spPr>
      </p:pic>
      <p:pic>
        <p:nvPicPr>
          <p:cNvPr id="90" name="Picture 89">
            <a:hlinkClick r:id="rId12" action="ppaction://hlinksldjump"/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16" y="138053"/>
            <a:ext cx="1549874" cy="1219250"/>
          </a:xfrm>
          <a:prstGeom prst="rect">
            <a:avLst/>
          </a:prstGeom>
        </p:spPr>
      </p:pic>
      <p:pic>
        <p:nvPicPr>
          <p:cNvPr id="91" name="Picture 90">
            <a:hlinkClick r:id="rId9" action="ppaction://hlinksldjump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083" y="139253"/>
            <a:ext cx="1068939" cy="12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4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" name="Picture 70">
            <a:hlinkClick r:id="rId10" action="ppaction://hlinksldjump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66" y="139253"/>
            <a:ext cx="1552782" cy="1218050"/>
          </a:xfrm>
          <a:prstGeom prst="rect">
            <a:avLst/>
          </a:prstGeom>
        </p:spPr>
      </p:pic>
      <p:pic>
        <p:nvPicPr>
          <p:cNvPr id="72" name="Picture 71">
            <a:hlinkClick r:id="rId12" action="ppaction://hlinksldjump"/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16" y="138053"/>
            <a:ext cx="1549874" cy="1219250"/>
          </a:xfrm>
          <a:prstGeom prst="rect">
            <a:avLst/>
          </a:prstGeom>
        </p:spPr>
      </p:pic>
      <p:pic>
        <p:nvPicPr>
          <p:cNvPr id="73" name="Picture 72">
            <a:hlinkClick r:id="rId9" action="ppaction://hlinksldjump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083" y="139253"/>
            <a:ext cx="1068939" cy="12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>
            <p:custDataLst>
              <p:tags r:id="rId1"/>
            </p:custDataLst>
          </p:nvPr>
        </p:nvGrpSpPr>
        <p:grpSpPr>
          <a:xfrm>
            <a:off x="3863869" y="1150093"/>
            <a:ext cx="2975476" cy="3027769"/>
            <a:chOff x="1265449" y="1150093"/>
            <a:chExt cx="2975476" cy="3027769"/>
          </a:xfrm>
        </p:grpSpPr>
        <p:grpSp>
          <p:nvGrpSpPr>
            <p:cNvPr id="9" name="Group 8" hidden="1"/>
            <p:cNvGrpSpPr/>
            <p:nvPr/>
          </p:nvGrpSpPr>
          <p:grpSpPr>
            <a:xfrm rot="20779143">
              <a:off x="1270674" y="1150107"/>
              <a:ext cx="2970171" cy="3027768"/>
              <a:chOff x="4152900" y="677862"/>
              <a:chExt cx="3932238" cy="4008438"/>
            </a:xfrm>
          </p:grpSpPr>
          <p:sp>
            <p:nvSpPr>
              <p:cNvPr id="12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team" descr="team-bw.png" hidden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77" y="1572399"/>
              <a:ext cx="1709230" cy="125108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 hidden="1"/>
            <p:cNvSpPr txBox="1"/>
            <p:nvPr/>
          </p:nvSpPr>
          <p:spPr>
            <a:xfrm rot="157337">
              <a:off x="1265449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Meet the Team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16" name="Group 15" hidden="1"/>
          <p:cNvGrpSpPr/>
          <p:nvPr userDrawn="1">
            <p:custDataLst>
              <p:tags r:id="rId2"/>
            </p:custDataLst>
          </p:nvPr>
        </p:nvGrpSpPr>
        <p:grpSpPr>
          <a:xfrm>
            <a:off x="6132791" y="1181624"/>
            <a:ext cx="3022773" cy="3027769"/>
            <a:chOff x="5096471" y="1181624"/>
            <a:chExt cx="3022773" cy="3027769"/>
          </a:xfrm>
        </p:grpSpPr>
        <p:grpSp>
          <p:nvGrpSpPr>
            <p:cNvPr id="17" name="Group 13" hidden="1"/>
            <p:cNvGrpSpPr/>
            <p:nvPr/>
          </p:nvGrpSpPr>
          <p:grpSpPr>
            <a:xfrm rot="20779143">
              <a:off x="5148993" y="1181638"/>
              <a:ext cx="2970171" cy="3027768"/>
              <a:chOff x="4152900" y="677862"/>
              <a:chExt cx="3932238" cy="4008438"/>
            </a:xfrm>
          </p:grpSpPr>
          <p:sp>
            <p:nvSpPr>
              <p:cNvPr id="38" name="Freeform 424" hidden="1"/>
              <p:cNvSpPr>
                <a:spLocks/>
              </p:cNvSpPr>
              <p:nvPr/>
            </p:nvSpPr>
            <p:spPr bwMode="auto">
              <a:xfrm>
                <a:off x="4343400" y="3405187"/>
                <a:ext cx="47625" cy="177800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52"/>
                  </a:cxn>
                  <a:cxn ang="0">
                    <a:pos x="20" y="66"/>
                  </a:cxn>
                  <a:cxn ang="0">
                    <a:pos x="23" y="80"/>
                  </a:cxn>
                  <a:cxn ang="0">
                    <a:pos x="30" y="94"/>
                  </a:cxn>
                  <a:cxn ang="0">
                    <a:pos x="28" y="100"/>
                  </a:cxn>
                  <a:cxn ang="0">
                    <a:pos x="28" y="105"/>
                  </a:cxn>
                  <a:cxn ang="0">
                    <a:pos x="28" y="109"/>
                  </a:cxn>
                  <a:cxn ang="0">
                    <a:pos x="23" y="112"/>
                  </a:cxn>
                  <a:cxn ang="0">
                    <a:pos x="16" y="105"/>
                  </a:cxn>
                  <a:cxn ang="0">
                    <a:pos x="13" y="92"/>
                  </a:cxn>
                  <a:cxn ang="0">
                    <a:pos x="10" y="80"/>
                  </a:cxn>
                  <a:cxn ang="0">
                    <a:pos x="5" y="71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3" y="18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14" y="17"/>
                  </a:cxn>
                  <a:cxn ang="0">
                    <a:pos x="17" y="28"/>
                  </a:cxn>
                  <a:cxn ang="0">
                    <a:pos x="19" y="37"/>
                  </a:cxn>
                </a:cxnLst>
                <a:rect l="0" t="0" r="r" b="b"/>
                <a:pathLst>
                  <a:path w="30" h="112">
                    <a:moveTo>
                      <a:pt x="19" y="37"/>
                    </a:moveTo>
                    <a:lnTo>
                      <a:pt x="19" y="52"/>
                    </a:lnTo>
                    <a:lnTo>
                      <a:pt x="20" y="66"/>
                    </a:lnTo>
                    <a:lnTo>
                      <a:pt x="23" y="80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5"/>
                    </a:lnTo>
                    <a:lnTo>
                      <a:pt x="28" y="109"/>
                    </a:lnTo>
                    <a:lnTo>
                      <a:pt x="23" y="112"/>
                    </a:lnTo>
                    <a:lnTo>
                      <a:pt x="16" y="105"/>
                    </a:lnTo>
                    <a:lnTo>
                      <a:pt x="13" y="92"/>
                    </a:lnTo>
                    <a:lnTo>
                      <a:pt x="10" y="80"/>
                    </a:lnTo>
                    <a:lnTo>
                      <a:pt x="5" y="71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3" y="18"/>
                    </a:lnTo>
                    <a:lnTo>
                      <a:pt x="5" y="0"/>
                    </a:lnTo>
                    <a:lnTo>
                      <a:pt x="11" y="8"/>
                    </a:lnTo>
                    <a:lnTo>
                      <a:pt x="14" y="17"/>
                    </a:lnTo>
                    <a:lnTo>
                      <a:pt x="17" y="28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25" hidden="1"/>
              <p:cNvSpPr>
                <a:spLocks/>
              </p:cNvSpPr>
              <p:nvPr/>
            </p:nvSpPr>
            <p:spPr bwMode="auto">
              <a:xfrm>
                <a:off x="4152900" y="677862"/>
                <a:ext cx="3932238" cy="4008438"/>
              </a:xfrm>
              <a:custGeom>
                <a:avLst/>
                <a:gdLst/>
                <a:ahLst/>
                <a:cxnLst>
                  <a:cxn ang="0">
                    <a:pos x="0" y="1893"/>
                  </a:cxn>
                  <a:cxn ang="0">
                    <a:pos x="7" y="1915"/>
                  </a:cxn>
                  <a:cxn ang="0">
                    <a:pos x="20" y="1972"/>
                  </a:cxn>
                  <a:cxn ang="0">
                    <a:pos x="40" y="2029"/>
                  </a:cxn>
                  <a:cxn ang="0">
                    <a:pos x="60" y="2050"/>
                  </a:cxn>
                  <a:cxn ang="0">
                    <a:pos x="99" y="2066"/>
                  </a:cxn>
                  <a:cxn ang="0">
                    <a:pos x="163" y="2090"/>
                  </a:cxn>
                  <a:cxn ang="0">
                    <a:pos x="253" y="2121"/>
                  </a:cxn>
                  <a:cxn ang="0">
                    <a:pos x="360" y="2159"/>
                  </a:cxn>
                  <a:cxn ang="0">
                    <a:pos x="482" y="2201"/>
                  </a:cxn>
                  <a:cxn ang="0">
                    <a:pos x="615" y="2245"/>
                  </a:cxn>
                  <a:cxn ang="0">
                    <a:pos x="755" y="2290"/>
                  </a:cxn>
                  <a:cxn ang="0">
                    <a:pos x="898" y="2336"/>
                  </a:cxn>
                  <a:cxn ang="0">
                    <a:pos x="1040" y="2379"/>
                  </a:cxn>
                  <a:cxn ang="0">
                    <a:pos x="1175" y="2421"/>
                  </a:cxn>
                  <a:cxn ang="0">
                    <a:pos x="1300" y="2456"/>
                  </a:cxn>
                  <a:cxn ang="0">
                    <a:pos x="1412" y="2487"/>
                  </a:cxn>
                  <a:cxn ang="0">
                    <a:pos x="1506" y="2508"/>
                  </a:cxn>
                  <a:cxn ang="0">
                    <a:pos x="1576" y="2522"/>
                  </a:cxn>
                  <a:cxn ang="0">
                    <a:pos x="1622" y="2525"/>
                  </a:cxn>
                  <a:cxn ang="0">
                    <a:pos x="1656" y="2492"/>
                  </a:cxn>
                  <a:cxn ang="0">
                    <a:pos x="1741" y="2318"/>
                  </a:cxn>
                  <a:cxn ang="0">
                    <a:pos x="1864" y="2032"/>
                  </a:cxn>
                  <a:cxn ang="0">
                    <a:pos x="2008" y="1678"/>
                  </a:cxn>
                  <a:cxn ang="0">
                    <a:pos x="2157" y="1300"/>
                  </a:cxn>
                  <a:cxn ang="0">
                    <a:pos x="2294" y="943"/>
                  </a:cxn>
                  <a:cxn ang="0">
                    <a:pos x="2403" y="652"/>
                  </a:cxn>
                  <a:cxn ang="0">
                    <a:pos x="2466" y="472"/>
                  </a:cxn>
                  <a:cxn ang="0">
                    <a:pos x="2477" y="411"/>
                  </a:cxn>
                  <a:cxn ang="0">
                    <a:pos x="2474" y="362"/>
                  </a:cxn>
                  <a:cxn ang="0">
                    <a:pos x="2463" y="317"/>
                  </a:cxn>
                  <a:cxn ang="0">
                    <a:pos x="2443" y="275"/>
                  </a:cxn>
                  <a:cxn ang="0">
                    <a:pos x="2420" y="248"/>
                  </a:cxn>
                  <a:cxn ang="0">
                    <a:pos x="2380" y="234"/>
                  </a:cxn>
                  <a:cxn ang="0">
                    <a:pos x="2311" y="217"/>
                  </a:cxn>
                  <a:cxn ang="0">
                    <a:pos x="2220" y="197"/>
                  </a:cxn>
                  <a:cxn ang="0">
                    <a:pos x="2108" y="175"/>
                  </a:cxn>
                  <a:cxn ang="0">
                    <a:pos x="1982" y="154"/>
                  </a:cxn>
                  <a:cxn ang="0">
                    <a:pos x="1847" y="129"/>
                  </a:cxn>
                  <a:cxn ang="0">
                    <a:pos x="1702" y="106"/>
                  </a:cxn>
                  <a:cxn ang="0">
                    <a:pos x="1558" y="85"/>
                  </a:cxn>
                  <a:cxn ang="0">
                    <a:pos x="1415" y="63"/>
                  </a:cxn>
                  <a:cxn ang="0">
                    <a:pos x="1278" y="43"/>
                  </a:cxn>
                  <a:cxn ang="0">
                    <a:pos x="1152" y="28"/>
                  </a:cxn>
                  <a:cxn ang="0">
                    <a:pos x="1041" y="14"/>
                  </a:cxn>
                  <a:cxn ang="0">
                    <a:pos x="949" y="5"/>
                  </a:cxn>
                  <a:cxn ang="0">
                    <a:pos x="881" y="2"/>
                  </a:cxn>
                  <a:cxn ang="0">
                    <a:pos x="841" y="2"/>
                  </a:cxn>
                  <a:cxn ang="0">
                    <a:pos x="818" y="32"/>
                  </a:cxn>
                  <a:cxn ang="0">
                    <a:pos x="743" y="199"/>
                  </a:cxn>
                  <a:cxn ang="0">
                    <a:pos x="623" y="474"/>
                  </a:cxn>
                  <a:cxn ang="0">
                    <a:pos x="480" y="812"/>
                  </a:cxn>
                  <a:cxn ang="0">
                    <a:pos x="328" y="1169"/>
                  </a:cxn>
                  <a:cxn ang="0">
                    <a:pos x="188" y="1498"/>
                  </a:cxn>
                  <a:cxn ang="0">
                    <a:pos x="76" y="1755"/>
                  </a:cxn>
                  <a:cxn ang="0">
                    <a:pos x="10" y="1895"/>
                  </a:cxn>
                </a:cxnLst>
                <a:rect l="0" t="0" r="r" b="b"/>
                <a:pathLst>
                  <a:path w="2477" h="2525">
                    <a:moveTo>
                      <a:pt x="0" y="1906"/>
                    </a:moveTo>
                    <a:lnTo>
                      <a:pt x="0" y="1893"/>
                    </a:lnTo>
                    <a:lnTo>
                      <a:pt x="2" y="1898"/>
                    </a:lnTo>
                    <a:lnTo>
                      <a:pt x="7" y="1915"/>
                    </a:lnTo>
                    <a:lnTo>
                      <a:pt x="13" y="1941"/>
                    </a:lnTo>
                    <a:lnTo>
                      <a:pt x="20" y="1972"/>
                    </a:lnTo>
                    <a:lnTo>
                      <a:pt x="30" y="2003"/>
                    </a:lnTo>
                    <a:lnTo>
                      <a:pt x="40" y="2029"/>
                    </a:lnTo>
                    <a:lnTo>
                      <a:pt x="53" y="2046"/>
                    </a:lnTo>
                    <a:lnTo>
                      <a:pt x="60" y="2050"/>
                    </a:lnTo>
                    <a:lnTo>
                      <a:pt x="76" y="2056"/>
                    </a:lnTo>
                    <a:lnTo>
                      <a:pt x="99" y="2066"/>
                    </a:lnTo>
                    <a:lnTo>
                      <a:pt x="128" y="2076"/>
                    </a:lnTo>
                    <a:lnTo>
                      <a:pt x="163" y="2090"/>
                    </a:lnTo>
                    <a:lnTo>
                      <a:pt x="205" y="2106"/>
                    </a:lnTo>
                    <a:lnTo>
                      <a:pt x="253" y="2121"/>
                    </a:lnTo>
                    <a:lnTo>
                      <a:pt x="303" y="2139"/>
                    </a:lnTo>
                    <a:lnTo>
                      <a:pt x="360" y="2159"/>
                    </a:lnTo>
                    <a:lnTo>
                      <a:pt x="419" y="2179"/>
                    </a:lnTo>
                    <a:lnTo>
                      <a:pt x="482" y="2201"/>
                    </a:lnTo>
                    <a:lnTo>
                      <a:pt x="548" y="2222"/>
                    </a:lnTo>
                    <a:lnTo>
                      <a:pt x="615" y="2245"/>
                    </a:lnTo>
                    <a:lnTo>
                      <a:pt x="685" y="2267"/>
                    </a:lnTo>
                    <a:lnTo>
                      <a:pt x="755" y="2290"/>
                    </a:lnTo>
                    <a:lnTo>
                      <a:pt x="828" y="2313"/>
                    </a:lnTo>
                    <a:lnTo>
                      <a:pt x="898" y="2336"/>
                    </a:lnTo>
                    <a:lnTo>
                      <a:pt x="969" y="2358"/>
                    </a:lnTo>
                    <a:lnTo>
                      <a:pt x="1040" y="2379"/>
                    </a:lnTo>
                    <a:lnTo>
                      <a:pt x="1107" y="2401"/>
                    </a:lnTo>
                    <a:lnTo>
                      <a:pt x="1175" y="2421"/>
                    </a:lnTo>
                    <a:lnTo>
                      <a:pt x="1240" y="2439"/>
                    </a:lnTo>
                    <a:lnTo>
                      <a:pt x="1300" y="2456"/>
                    </a:lnTo>
                    <a:lnTo>
                      <a:pt x="1358" y="2472"/>
                    </a:lnTo>
                    <a:lnTo>
                      <a:pt x="1412" y="2487"/>
                    </a:lnTo>
                    <a:lnTo>
                      <a:pt x="1461" y="2499"/>
                    </a:lnTo>
                    <a:lnTo>
                      <a:pt x="1506" y="2508"/>
                    </a:lnTo>
                    <a:lnTo>
                      <a:pt x="1544" y="2516"/>
                    </a:lnTo>
                    <a:lnTo>
                      <a:pt x="1576" y="2522"/>
                    </a:lnTo>
                    <a:lnTo>
                      <a:pt x="1602" y="2525"/>
                    </a:lnTo>
                    <a:lnTo>
                      <a:pt x="1622" y="2525"/>
                    </a:lnTo>
                    <a:lnTo>
                      <a:pt x="1633" y="2522"/>
                    </a:lnTo>
                    <a:lnTo>
                      <a:pt x="1656" y="2492"/>
                    </a:lnTo>
                    <a:lnTo>
                      <a:pt x="1692" y="2422"/>
                    </a:lnTo>
                    <a:lnTo>
                      <a:pt x="1741" y="2318"/>
                    </a:lnTo>
                    <a:lnTo>
                      <a:pt x="1798" y="2187"/>
                    </a:lnTo>
                    <a:lnTo>
                      <a:pt x="1864" y="2032"/>
                    </a:lnTo>
                    <a:lnTo>
                      <a:pt x="1933" y="1861"/>
                    </a:lnTo>
                    <a:lnTo>
                      <a:pt x="2008" y="1678"/>
                    </a:lnTo>
                    <a:lnTo>
                      <a:pt x="2082" y="1489"/>
                    </a:lnTo>
                    <a:lnTo>
                      <a:pt x="2157" y="1300"/>
                    </a:lnTo>
                    <a:lnTo>
                      <a:pt x="2228" y="1117"/>
                    </a:lnTo>
                    <a:lnTo>
                      <a:pt x="2294" y="943"/>
                    </a:lnTo>
                    <a:lnTo>
                      <a:pt x="2353" y="786"/>
                    </a:lnTo>
                    <a:lnTo>
                      <a:pt x="2403" y="652"/>
                    </a:lnTo>
                    <a:lnTo>
                      <a:pt x="2442" y="545"/>
                    </a:lnTo>
                    <a:lnTo>
                      <a:pt x="2466" y="472"/>
                    </a:lnTo>
                    <a:lnTo>
                      <a:pt x="2476" y="437"/>
                    </a:lnTo>
                    <a:lnTo>
                      <a:pt x="2477" y="411"/>
                    </a:lnTo>
                    <a:lnTo>
                      <a:pt x="2477" y="386"/>
                    </a:lnTo>
                    <a:lnTo>
                      <a:pt x="2474" y="362"/>
                    </a:lnTo>
                    <a:lnTo>
                      <a:pt x="2471" y="338"/>
                    </a:lnTo>
                    <a:lnTo>
                      <a:pt x="2463" y="317"/>
                    </a:lnTo>
                    <a:lnTo>
                      <a:pt x="2456" y="295"/>
                    </a:lnTo>
                    <a:lnTo>
                      <a:pt x="2443" y="275"/>
                    </a:lnTo>
                    <a:lnTo>
                      <a:pt x="2428" y="254"/>
                    </a:lnTo>
                    <a:lnTo>
                      <a:pt x="2420" y="248"/>
                    </a:lnTo>
                    <a:lnTo>
                      <a:pt x="2403" y="242"/>
                    </a:lnTo>
                    <a:lnTo>
                      <a:pt x="2380" y="234"/>
                    </a:lnTo>
                    <a:lnTo>
                      <a:pt x="2350" y="226"/>
                    </a:lnTo>
                    <a:lnTo>
                      <a:pt x="2311" y="217"/>
                    </a:lnTo>
                    <a:lnTo>
                      <a:pt x="2268" y="208"/>
                    </a:lnTo>
                    <a:lnTo>
                      <a:pt x="2220" y="197"/>
                    </a:lnTo>
                    <a:lnTo>
                      <a:pt x="2167" y="188"/>
                    </a:lnTo>
                    <a:lnTo>
                      <a:pt x="2108" y="175"/>
                    </a:lnTo>
                    <a:lnTo>
                      <a:pt x="2048" y="165"/>
                    </a:lnTo>
                    <a:lnTo>
                      <a:pt x="1982" y="154"/>
                    </a:lnTo>
                    <a:lnTo>
                      <a:pt x="1916" y="142"/>
                    </a:lnTo>
                    <a:lnTo>
                      <a:pt x="1847" y="129"/>
                    </a:lnTo>
                    <a:lnTo>
                      <a:pt x="1775" y="119"/>
                    </a:lnTo>
                    <a:lnTo>
                      <a:pt x="1702" y="106"/>
                    </a:lnTo>
                    <a:lnTo>
                      <a:pt x="1630" y="95"/>
                    </a:lnTo>
                    <a:lnTo>
                      <a:pt x="1558" y="85"/>
                    </a:lnTo>
                    <a:lnTo>
                      <a:pt x="1486" y="74"/>
                    </a:lnTo>
                    <a:lnTo>
                      <a:pt x="1415" y="63"/>
                    </a:lnTo>
                    <a:lnTo>
                      <a:pt x="1346" y="52"/>
                    </a:lnTo>
                    <a:lnTo>
                      <a:pt x="1278" y="43"/>
                    </a:lnTo>
                    <a:lnTo>
                      <a:pt x="1213" y="36"/>
                    </a:lnTo>
                    <a:lnTo>
                      <a:pt x="1152" y="28"/>
                    </a:lnTo>
                    <a:lnTo>
                      <a:pt x="1094" y="20"/>
                    </a:lnTo>
                    <a:lnTo>
                      <a:pt x="1041" y="14"/>
                    </a:lnTo>
                    <a:lnTo>
                      <a:pt x="992" y="9"/>
                    </a:lnTo>
                    <a:lnTo>
                      <a:pt x="949" y="5"/>
                    </a:lnTo>
                    <a:lnTo>
                      <a:pt x="912" y="3"/>
                    </a:lnTo>
                    <a:lnTo>
                      <a:pt x="881" y="2"/>
                    </a:lnTo>
                    <a:lnTo>
                      <a:pt x="858" y="0"/>
                    </a:lnTo>
                    <a:lnTo>
                      <a:pt x="841" y="2"/>
                    </a:lnTo>
                    <a:lnTo>
                      <a:pt x="834" y="5"/>
                    </a:lnTo>
                    <a:lnTo>
                      <a:pt x="818" y="32"/>
                    </a:lnTo>
                    <a:lnTo>
                      <a:pt x="786" y="100"/>
                    </a:lnTo>
                    <a:lnTo>
                      <a:pt x="743" y="199"/>
                    </a:lnTo>
                    <a:lnTo>
                      <a:pt x="688" y="326"/>
                    </a:lnTo>
                    <a:lnTo>
                      <a:pt x="623" y="474"/>
                    </a:lnTo>
                    <a:lnTo>
                      <a:pt x="554" y="638"/>
                    </a:lnTo>
                    <a:lnTo>
                      <a:pt x="480" y="812"/>
                    </a:lnTo>
                    <a:lnTo>
                      <a:pt x="403" y="992"/>
                    </a:lnTo>
                    <a:lnTo>
                      <a:pt x="328" y="1169"/>
                    </a:lnTo>
                    <a:lnTo>
                      <a:pt x="256" y="1340"/>
                    </a:lnTo>
                    <a:lnTo>
                      <a:pt x="188" y="1498"/>
                    </a:lnTo>
                    <a:lnTo>
                      <a:pt x="126" y="1640"/>
                    </a:lnTo>
                    <a:lnTo>
                      <a:pt x="76" y="1755"/>
                    </a:lnTo>
                    <a:lnTo>
                      <a:pt x="36" y="1843"/>
                    </a:lnTo>
                    <a:lnTo>
                      <a:pt x="10" y="1895"/>
                    </a:lnTo>
                    <a:lnTo>
                      <a:pt x="0" y="19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6" hidden="1"/>
              <p:cNvSpPr>
                <a:spLocks/>
              </p:cNvSpPr>
              <p:nvPr/>
            </p:nvSpPr>
            <p:spPr bwMode="auto">
              <a:xfrm>
                <a:off x="4256088" y="746125"/>
                <a:ext cx="3663950" cy="3671888"/>
              </a:xfrm>
              <a:custGeom>
                <a:avLst/>
                <a:gdLst/>
                <a:ahLst/>
                <a:cxnLst>
                  <a:cxn ang="0">
                    <a:pos x="6" y="1883"/>
                  </a:cxn>
                  <a:cxn ang="0">
                    <a:pos x="42" y="1900"/>
                  </a:cxn>
                  <a:cxn ang="0">
                    <a:pos x="105" y="1923"/>
                  </a:cxn>
                  <a:cxn ang="0">
                    <a:pos x="191" y="1950"/>
                  </a:cxn>
                  <a:cxn ang="0">
                    <a:pos x="297" y="1984"/>
                  </a:cxn>
                  <a:cxn ang="0">
                    <a:pos x="417" y="2021"/>
                  </a:cxn>
                  <a:cxn ang="0">
                    <a:pos x="549" y="2059"/>
                  </a:cxn>
                  <a:cxn ang="0">
                    <a:pos x="686" y="2099"/>
                  </a:cxn>
                  <a:cxn ang="0">
                    <a:pos x="826" y="2139"/>
                  </a:cxn>
                  <a:cxn ang="0">
                    <a:pos x="964" y="2176"/>
                  </a:cxn>
                  <a:cxn ang="0">
                    <a:pos x="1096" y="2213"/>
                  </a:cxn>
                  <a:cxn ang="0">
                    <a:pos x="1218" y="2246"/>
                  </a:cxn>
                  <a:cxn ang="0">
                    <a:pos x="1324" y="2272"/>
                  </a:cxn>
                  <a:cxn ang="0">
                    <a:pos x="1413" y="2293"/>
                  </a:cxn>
                  <a:cxn ang="0">
                    <a:pos x="1477" y="2307"/>
                  </a:cxn>
                  <a:cxn ang="0">
                    <a:pos x="1516" y="2313"/>
                  </a:cxn>
                  <a:cxn ang="0">
                    <a:pos x="1539" y="2286"/>
                  </a:cxn>
                  <a:cxn ang="0">
                    <a:pos x="1611" y="2118"/>
                  </a:cxn>
                  <a:cxn ang="0">
                    <a:pos x="1726" y="1835"/>
                  </a:cxn>
                  <a:cxn ang="0">
                    <a:pos x="1863" y="1481"/>
                  </a:cxn>
                  <a:cxn ang="0">
                    <a:pos x="2008" y="1103"/>
                  </a:cxn>
                  <a:cxn ang="0">
                    <a:pos x="2142" y="746"/>
                  </a:cxn>
                  <a:cxn ang="0">
                    <a:pos x="2245" y="457"/>
                  </a:cxn>
                  <a:cxn ang="0">
                    <a:pos x="2301" y="282"/>
                  </a:cxn>
                  <a:cxn ang="0">
                    <a:pos x="2301" y="246"/>
                  </a:cxn>
                  <a:cxn ang="0">
                    <a:pos x="2268" y="232"/>
                  </a:cxn>
                  <a:cxn ang="0">
                    <a:pos x="2208" y="217"/>
                  </a:cxn>
                  <a:cxn ang="0">
                    <a:pos x="2125" y="197"/>
                  </a:cxn>
                  <a:cxn ang="0">
                    <a:pos x="2023" y="177"/>
                  </a:cxn>
                  <a:cxn ang="0">
                    <a:pos x="1908" y="156"/>
                  </a:cxn>
                  <a:cxn ang="0">
                    <a:pos x="1782" y="132"/>
                  </a:cxn>
                  <a:cxn ang="0">
                    <a:pos x="1648" y="109"/>
                  </a:cxn>
                  <a:cxn ang="0">
                    <a:pos x="1514" y="88"/>
                  </a:cxn>
                  <a:cxn ang="0">
                    <a:pos x="1381" y="66"/>
                  </a:cxn>
                  <a:cxn ang="0">
                    <a:pos x="1253" y="48"/>
                  </a:cxn>
                  <a:cxn ang="0">
                    <a:pos x="1135" y="31"/>
                  </a:cxn>
                  <a:cxn ang="0">
                    <a:pos x="1030" y="17"/>
                  </a:cxn>
                  <a:cxn ang="0">
                    <a:pos x="944" y="8"/>
                  </a:cxn>
                  <a:cxn ang="0">
                    <a:pos x="879" y="2"/>
                  </a:cxn>
                  <a:cxn ang="0">
                    <a:pos x="839" y="2"/>
                  </a:cxn>
                  <a:cxn ang="0">
                    <a:pos x="815" y="28"/>
                  </a:cxn>
                  <a:cxn ang="0">
                    <a:pos x="735" y="183"/>
                  </a:cxn>
                  <a:cxn ang="0">
                    <a:pos x="613" y="442"/>
                  </a:cxn>
                  <a:cxn ang="0">
                    <a:pos x="467" y="763"/>
                  </a:cxn>
                  <a:cxn ang="0">
                    <a:pos x="314" y="1106"/>
                  </a:cxn>
                  <a:cxn ang="0">
                    <a:pos x="174" y="1429"/>
                  </a:cxn>
                  <a:cxn ang="0">
                    <a:pos x="65" y="1692"/>
                  </a:cxn>
                  <a:cxn ang="0">
                    <a:pos x="5" y="1850"/>
                  </a:cxn>
                </a:cxnLst>
                <a:rect l="0" t="0" r="r" b="b"/>
                <a:pathLst>
                  <a:path w="2308" h="2313">
                    <a:moveTo>
                      <a:pt x="0" y="1878"/>
                    </a:moveTo>
                    <a:lnTo>
                      <a:pt x="6" y="1883"/>
                    </a:lnTo>
                    <a:lnTo>
                      <a:pt x="20" y="1890"/>
                    </a:lnTo>
                    <a:lnTo>
                      <a:pt x="42" y="1900"/>
                    </a:lnTo>
                    <a:lnTo>
                      <a:pt x="71" y="1910"/>
                    </a:lnTo>
                    <a:lnTo>
                      <a:pt x="105" y="1923"/>
                    </a:lnTo>
                    <a:lnTo>
                      <a:pt x="146" y="1936"/>
                    </a:lnTo>
                    <a:lnTo>
                      <a:pt x="191" y="1950"/>
                    </a:lnTo>
                    <a:lnTo>
                      <a:pt x="241" y="1967"/>
                    </a:lnTo>
                    <a:lnTo>
                      <a:pt x="297" y="1984"/>
                    </a:lnTo>
                    <a:lnTo>
                      <a:pt x="355" y="2003"/>
                    </a:lnTo>
                    <a:lnTo>
                      <a:pt x="417" y="2021"/>
                    </a:lnTo>
                    <a:lnTo>
                      <a:pt x="481" y="2039"/>
                    </a:lnTo>
                    <a:lnTo>
                      <a:pt x="549" y="2059"/>
                    </a:lnTo>
                    <a:lnTo>
                      <a:pt x="616" y="2079"/>
                    </a:lnTo>
                    <a:lnTo>
                      <a:pt x="686" y="2099"/>
                    </a:lnTo>
                    <a:lnTo>
                      <a:pt x="756" y="2119"/>
                    </a:lnTo>
                    <a:lnTo>
                      <a:pt x="826" y="2139"/>
                    </a:lnTo>
                    <a:lnTo>
                      <a:pt x="895" y="2158"/>
                    </a:lnTo>
                    <a:lnTo>
                      <a:pt x="964" y="2176"/>
                    </a:lnTo>
                    <a:lnTo>
                      <a:pt x="1032" y="2195"/>
                    </a:lnTo>
                    <a:lnTo>
                      <a:pt x="1096" y="2213"/>
                    </a:lnTo>
                    <a:lnTo>
                      <a:pt x="1158" y="2229"/>
                    </a:lnTo>
                    <a:lnTo>
                      <a:pt x="1218" y="2246"/>
                    </a:lnTo>
                    <a:lnTo>
                      <a:pt x="1273" y="2259"/>
                    </a:lnTo>
                    <a:lnTo>
                      <a:pt x="1324" y="2272"/>
                    </a:lnTo>
                    <a:lnTo>
                      <a:pt x="1371" y="2284"/>
                    </a:lnTo>
                    <a:lnTo>
                      <a:pt x="1413" y="2293"/>
                    </a:lnTo>
                    <a:lnTo>
                      <a:pt x="1448" y="2301"/>
                    </a:lnTo>
                    <a:lnTo>
                      <a:pt x="1477" y="2307"/>
                    </a:lnTo>
                    <a:lnTo>
                      <a:pt x="1500" y="2310"/>
                    </a:lnTo>
                    <a:lnTo>
                      <a:pt x="1516" y="2313"/>
                    </a:lnTo>
                    <a:lnTo>
                      <a:pt x="1524" y="2312"/>
                    </a:lnTo>
                    <a:lnTo>
                      <a:pt x="1539" y="2286"/>
                    </a:lnTo>
                    <a:lnTo>
                      <a:pt x="1570" y="2219"/>
                    </a:lnTo>
                    <a:lnTo>
                      <a:pt x="1611" y="2118"/>
                    </a:lnTo>
                    <a:lnTo>
                      <a:pt x="1665" y="1987"/>
                    </a:lnTo>
                    <a:lnTo>
                      <a:pt x="1726" y="1835"/>
                    </a:lnTo>
                    <a:lnTo>
                      <a:pt x="1793" y="1663"/>
                    </a:lnTo>
                    <a:lnTo>
                      <a:pt x="1863" y="1481"/>
                    </a:lnTo>
                    <a:lnTo>
                      <a:pt x="1937" y="1292"/>
                    </a:lnTo>
                    <a:lnTo>
                      <a:pt x="2008" y="1103"/>
                    </a:lnTo>
                    <a:lnTo>
                      <a:pt x="2077" y="918"/>
                    </a:lnTo>
                    <a:lnTo>
                      <a:pt x="2142" y="746"/>
                    </a:lnTo>
                    <a:lnTo>
                      <a:pt x="2197" y="591"/>
                    </a:lnTo>
                    <a:lnTo>
                      <a:pt x="2245" y="457"/>
                    </a:lnTo>
                    <a:lnTo>
                      <a:pt x="2280" y="352"/>
                    </a:lnTo>
                    <a:lnTo>
                      <a:pt x="2301" y="282"/>
                    </a:lnTo>
                    <a:lnTo>
                      <a:pt x="2308" y="251"/>
                    </a:lnTo>
                    <a:lnTo>
                      <a:pt x="2301" y="246"/>
                    </a:lnTo>
                    <a:lnTo>
                      <a:pt x="2289" y="240"/>
                    </a:lnTo>
                    <a:lnTo>
                      <a:pt x="2268" y="232"/>
                    </a:lnTo>
                    <a:lnTo>
                      <a:pt x="2241" y="225"/>
                    </a:lnTo>
                    <a:lnTo>
                      <a:pt x="2208" y="217"/>
                    </a:lnTo>
                    <a:lnTo>
                      <a:pt x="2169" y="208"/>
                    </a:lnTo>
                    <a:lnTo>
                      <a:pt x="2125" y="197"/>
                    </a:lnTo>
                    <a:lnTo>
                      <a:pt x="2077" y="188"/>
                    </a:lnTo>
                    <a:lnTo>
                      <a:pt x="2023" y="177"/>
                    </a:lnTo>
                    <a:lnTo>
                      <a:pt x="1968" y="166"/>
                    </a:lnTo>
                    <a:lnTo>
                      <a:pt x="1908" y="156"/>
                    </a:lnTo>
                    <a:lnTo>
                      <a:pt x="1846" y="143"/>
                    </a:lnTo>
                    <a:lnTo>
                      <a:pt x="1782" y="132"/>
                    </a:lnTo>
                    <a:lnTo>
                      <a:pt x="1716" y="120"/>
                    </a:lnTo>
                    <a:lnTo>
                      <a:pt x="1648" y="109"/>
                    </a:lnTo>
                    <a:lnTo>
                      <a:pt x="1582" y="99"/>
                    </a:lnTo>
                    <a:lnTo>
                      <a:pt x="1514" y="88"/>
                    </a:lnTo>
                    <a:lnTo>
                      <a:pt x="1447" y="77"/>
                    </a:lnTo>
                    <a:lnTo>
                      <a:pt x="1381" y="66"/>
                    </a:lnTo>
                    <a:lnTo>
                      <a:pt x="1314" y="57"/>
                    </a:lnTo>
                    <a:lnTo>
                      <a:pt x="1253" y="48"/>
                    </a:lnTo>
                    <a:lnTo>
                      <a:pt x="1191" y="39"/>
                    </a:lnTo>
                    <a:lnTo>
                      <a:pt x="1135" y="31"/>
                    </a:lnTo>
                    <a:lnTo>
                      <a:pt x="1081" y="23"/>
                    </a:lnTo>
                    <a:lnTo>
                      <a:pt x="1030" y="17"/>
                    </a:lnTo>
                    <a:lnTo>
                      <a:pt x="984" y="11"/>
                    </a:lnTo>
                    <a:lnTo>
                      <a:pt x="944" y="8"/>
                    </a:lnTo>
                    <a:lnTo>
                      <a:pt x="909" y="3"/>
                    </a:lnTo>
                    <a:lnTo>
                      <a:pt x="879" y="2"/>
                    </a:lnTo>
                    <a:lnTo>
                      <a:pt x="856" y="0"/>
                    </a:lnTo>
                    <a:lnTo>
                      <a:pt x="839" y="2"/>
                    </a:lnTo>
                    <a:lnTo>
                      <a:pt x="832" y="3"/>
                    </a:lnTo>
                    <a:lnTo>
                      <a:pt x="815" y="28"/>
                    </a:lnTo>
                    <a:lnTo>
                      <a:pt x="781" y="89"/>
                    </a:lnTo>
                    <a:lnTo>
                      <a:pt x="735" y="183"/>
                    </a:lnTo>
                    <a:lnTo>
                      <a:pt x="678" y="302"/>
                    </a:lnTo>
                    <a:lnTo>
                      <a:pt x="613" y="442"/>
                    </a:lnTo>
                    <a:lnTo>
                      <a:pt x="543" y="597"/>
                    </a:lnTo>
                    <a:lnTo>
                      <a:pt x="467" y="763"/>
                    </a:lnTo>
                    <a:lnTo>
                      <a:pt x="390" y="935"/>
                    </a:lnTo>
                    <a:lnTo>
                      <a:pt x="314" y="1106"/>
                    </a:lnTo>
                    <a:lnTo>
                      <a:pt x="241" y="1274"/>
                    </a:lnTo>
                    <a:lnTo>
                      <a:pt x="174" y="1429"/>
                    </a:lnTo>
                    <a:lnTo>
                      <a:pt x="114" y="1570"/>
                    </a:lnTo>
                    <a:lnTo>
                      <a:pt x="65" y="1692"/>
                    </a:lnTo>
                    <a:lnTo>
                      <a:pt x="28" y="1786"/>
                    </a:lnTo>
                    <a:lnTo>
                      <a:pt x="5" y="1850"/>
                    </a:lnTo>
                    <a:lnTo>
                      <a:pt x="0" y="18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28" hidden="1"/>
              <p:cNvSpPr>
                <a:spLocks/>
              </p:cNvSpPr>
              <p:nvPr/>
            </p:nvSpPr>
            <p:spPr bwMode="auto">
              <a:xfrm>
                <a:off x="6708775" y="1222375"/>
                <a:ext cx="1289050" cy="3367088"/>
              </a:xfrm>
              <a:custGeom>
                <a:avLst/>
                <a:gdLst/>
                <a:ahLst/>
                <a:cxnLst>
                  <a:cxn ang="0">
                    <a:pos x="812" y="0"/>
                  </a:cxn>
                  <a:cxn ang="0">
                    <a:pos x="812" y="71"/>
                  </a:cxn>
                  <a:cxn ang="0">
                    <a:pos x="0" y="2121"/>
                  </a:cxn>
                  <a:cxn ang="0">
                    <a:pos x="6" y="2049"/>
                  </a:cxn>
                  <a:cxn ang="0">
                    <a:pos x="812" y="0"/>
                  </a:cxn>
                </a:cxnLst>
                <a:rect l="0" t="0" r="r" b="b"/>
                <a:pathLst>
                  <a:path w="812" h="2121">
                    <a:moveTo>
                      <a:pt x="812" y="0"/>
                    </a:moveTo>
                    <a:lnTo>
                      <a:pt x="812" y="71"/>
                    </a:lnTo>
                    <a:lnTo>
                      <a:pt x="0" y="2121"/>
                    </a:lnTo>
                    <a:lnTo>
                      <a:pt x="6" y="2049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33" hidden="1"/>
            <p:cNvGrpSpPr/>
            <p:nvPr>
              <p:custDataLst>
                <p:tags r:id="rId4"/>
              </p:custDataLst>
            </p:nvPr>
          </p:nvGrpSpPr>
          <p:grpSpPr>
            <a:xfrm>
              <a:off x="6049600" y="1537521"/>
              <a:ext cx="1006492" cy="1256711"/>
              <a:chOff x="4292868" y="4590943"/>
              <a:chExt cx="1136650" cy="1419225"/>
            </a:xfrm>
          </p:grpSpPr>
          <p:sp>
            <p:nvSpPr>
              <p:cNvPr id="20" name="Freeform 356" hidden="1"/>
              <p:cNvSpPr>
                <a:spLocks/>
              </p:cNvSpPr>
              <p:nvPr/>
            </p:nvSpPr>
            <p:spPr bwMode="auto">
              <a:xfrm>
                <a:off x="4711968" y="4886218"/>
                <a:ext cx="325438" cy="622300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64" y="20"/>
                  </a:cxn>
                  <a:cxn ang="0">
                    <a:pos x="32" y="41"/>
                  </a:cxn>
                  <a:cxn ang="0">
                    <a:pos x="8" y="62"/>
                  </a:cxn>
                  <a:cxn ang="0">
                    <a:pos x="6" y="85"/>
                  </a:cxn>
                  <a:cxn ang="0">
                    <a:pos x="12" y="126"/>
                  </a:cxn>
                  <a:cxn ang="0">
                    <a:pos x="12" y="136"/>
                  </a:cxn>
                  <a:cxn ang="0">
                    <a:pos x="2" y="142"/>
                  </a:cxn>
                  <a:cxn ang="0">
                    <a:pos x="5" y="173"/>
                  </a:cxn>
                  <a:cxn ang="0">
                    <a:pos x="26" y="233"/>
                  </a:cxn>
                  <a:cxn ang="0">
                    <a:pos x="28" y="251"/>
                  </a:cxn>
                  <a:cxn ang="0">
                    <a:pos x="25" y="275"/>
                  </a:cxn>
                  <a:cxn ang="0">
                    <a:pos x="34" y="300"/>
                  </a:cxn>
                  <a:cxn ang="0">
                    <a:pos x="57" y="328"/>
                  </a:cxn>
                  <a:cxn ang="0">
                    <a:pos x="86" y="360"/>
                  </a:cxn>
                  <a:cxn ang="0">
                    <a:pos x="115" y="385"/>
                  </a:cxn>
                  <a:cxn ang="0">
                    <a:pos x="139" y="390"/>
                  </a:cxn>
                  <a:cxn ang="0">
                    <a:pos x="165" y="364"/>
                  </a:cxn>
                  <a:cxn ang="0">
                    <a:pos x="189" y="322"/>
                  </a:cxn>
                  <a:cxn ang="0">
                    <a:pos x="200" y="288"/>
                  </a:cxn>
                  <a:cxn ang="0">
                    <a:pos x="195" y="275"/>
                  </a:cxn>
                  <a:cxn ang="0">
                    <a:pos x="183" y="262"/>
                  </a:cxn>
                  <a:cxn ang="0">
                    <a:pos x="173" y="250"/>
                  </a:cxn>
                  <a:cxn ang="0">
                    <a:pos x="166" y="241"/>
                  </a:cxn>
                  <a:cxn ang="0">
                    <a:pos x="167" y="237"/>
                  </a:cxn>
                  <a:cxn ang="0">
                    <a:pos x="174" y="217"/>
                  </a:cxn>
                  <a:cxn ang="0">
                    <a:pos x="166" y="177"/>
                  </a:cxn>
                  <a:cxn ang="0">
                    <a:pos x="157" y="106"/>
                  </a:cxn>
                  <a:cxn ang="0">
                    <a:pos x="159" y="92"/>
                  </a:cxn>
                  <a:cxn ang="0">
                    <a:pos x="178" y="88"/>
                  </a:cxn>
                  <a:cxn ang="0">
                    <a:pos x="199" y="78"/>
                  </a:cxn>
                  <a:cxn ang="0">
                    <a:pos x="204" y="62"/>
                  </a:cxn>
                  <a:cxn ang="0">
                    <a:pos x="181" y="39"/>
                  </a:cxn>
                  <a:cxn ang="0">
                    <a:pos x="161" y="18"/>
                  </a:cxn>
                  <a:cxn ang="0">
                    <a:pos x="140" y="4"/>
                  </a:cxn>
                  <a:cxn ang="0">
                    <a:pos x="112" y="0"/>
                  </a:cxn>
                </a:cxnLst>
                <a:rect l="0" t="0" r="r" b="b"/>
                <a:pathLst>
                  <a:path w="205" h="392">
                    <a:moveTo>
                      <a:pt x="92" y="3"/>
                    </a:moveTo>
                    <a:lnTo>
                      <a:pt x="88" y="5"/>
                    </a:lnTo>
                    <a:lnTo>
                      <a:pt x="78" y="12"/>
                    </a:lnTo>
                    <a:lnTo>
                      <a:pt x="64" y="20"/>
                    </a:lnTo>
                    <a:lnTo>
                      <a:pt x="48" y="30"/>
                    </a:lnTo>
                    <a:lnTo>
                      <a:pt x="32" y="41"/>
                    </a:lnTo>
                    <a:lnTo>
                      <a:pt x="18" y="52"/>
                    </a:lnTo>
                    <a:lnTo>
                      <a:pt x="8" y="62"/>
                    </a:lnTo>
                    <a:lnTo>
                      <a:pt x="3" y="68"/>
                    </a:lnTo>
                    <a:lnTo>
                      <a:pt x="6" y="85"/>
                    </a:lnTo>
                    <a:lnTo>
                      <a:pt x="9" y="106"/>
                    </a:lnTo>
                    <a:lnTo>
                      <a:pt x="12" y="126"/>
                    </a:lnTo>
                    <a:lnTo>
                      <a:pt x="14" y="135"/>
                    </a:lnTo>
                    <a:lnTo>
                      <a:pt x="12" y="136"/>
                    </a:lnTo>
                    <a:lnTo>
                      <a:pt x="8" y="138"/>
                    </a:lnTo>
                    <a:lnTo>
                      <a:pt x="2" y="142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5" y="204"/>
                    </a:lnTo>
                    <a:lnTo>
                      <a:pt x="26" y="233"/>
                    </a:lnTo>
                    <a:lnTo>
                      <a:pt x="31" y="246"/>
                    </a:lnTo>
                    <a:lnTo>
                      <a:pt x="28" y="251"/>
                    </a:lnTo>
                    <a:lnTo>
                      <a:pt x="26" y="261"/>
                    </a:lnTo>
                    <a:lnTo>
                      <a:pt x="25" y="275"/>
                    </a:lnTo>
                    <a:lnTo>
                      <a:pt x="28" y="290"/>
                    </a:lnTo>
                    <a:lnTo>
                      <a:pt x="34" y="300"/>
                    </a:lnTo>
                    <a:lnTo>
                      <a:pt x="44" y="313"/>
                    </a:lnTo>
                    <a:lnTo>
                      <a:pt x="57" y="328"/>
                    </a:lnTo>
                    <a:lnTo>
                      <a:pt x="71" y="344"/>
                    </a:lnTo>
                    <a:lnTo>
                      <a:pt x="86" y="360"/>
                    </a:lnTo>
                    <a:lnTo>
                      <a:pt x="101" y="375"/>
                    </a:lnTo>
                    <a:lnTo>
                      <a:pt x="115" y="385"/>
                    </a:lnTo>
                    <a:lnTo>
                      <a:pt x="127" y="392"/>
                    </a:lnTo>
                    <a:lnTo>
                      <a:pt x="139" y="390"/>
                    </a:lnTo>
                    <a:lnTo>
                      <a:pt x="152" y="380"/>
                    </a:lnTo>
                    <a:lnTo>
                      <a:pt x="165" y="364"/>
                    </a:lnTo>
                    <a:lnTo>
                      <a:pt x="178" y="343"/>
                    </a:lnTo>
                    <a:lnTo>
                      <a:pt x="189" y="322"/>
                    </a:lnTo>
                    <a:lnTo>
                      <a:pt x="197" y="303"/>
                    </a:lnTo>
                    <a:lnTo>
                      <a:pt x="200" y="288"/>
                    </a:lnTo>
                    <a:lnTo>
                      <a:pt x="199" y="279"/>
                    </a:lnTo>
                    <a:lnTo>
                      <a:pt x="195" y="275"/>
                    </a:lnTo>
                    <a:lnTo>
                      <a:pt x="189" y="268"/>
                    </a:lnTo>
                    <a:lnTo>
                      <a:pt x="183" y="262"/>
                    </a:lnTo>
                    <a:lnTo>
                      <a:pt x="177" y="255"/>
                    </a:lnTo>
                    <a:lnTo>
                      <a:pt x="173" y="250"/>
                    </a:lnTo>
                    <a:lnTo>
                      <a:pt x="168" y="244"/>
                    </a:lnTo>
                    <a:lnTo>
                      <a:pt x="166" y="241"/>
                    </a:lnTo>
                    <a:lnTo>
                      <a:pt x="165" y="240"/>
                    </a:lnTo>
                    <a:lnTo>
                      <a:pt x="167" y="237"/>
                    </a:lnTo>
                    <a:lnTo>
                      <a:pt x="171" y="229"/>
                    </a:lnTo>
                    <a:lnTo>
                      <a:pt x="174" y="217"/>
                    </a:lnTo>
                    <a:lnTo>
                      <a:pt x="172" y="203"/>
                    </a:lnTo>
                    <a:lnTo>
                      <a:pt x="166" y="177"/>
                    </a:lnTo>
                    <a:lnTo>
                      <a:pt x="161" y="139"/>
                    </a:lnTo>
                    <a:lnTo>
                      <a:pt x="157" y="106"/>
                    </a:lnTo>
                    <a:lnTo>
                      <a:pt x="155" y="92"/>
                    </a:lnTo>
                    <a:lnTo>
                      <a:pt x="159" y="92"/>
                    </a:lnTo>
                    <a:lnTo>
                      <a:pt x="167" y="90"/>
                    </a:lnTo>
                    <a:lnTo>
                      <a:pt x="178" y="88"/>
                    </a:lnTo>
                    <a:lnTo>
                      <a:pt x="190" y="83"/>
                    </a:lnTo>
                    <a:lnTo>
                      <a:pt x="199" y="78"/>
                    </a:lnTo>
                    <a:lnTo>
                      <a:pt x="205" y="72"/>
                    </a:lnTo>
                    <a:lnTo>
                      <a:pt x="204" y="62"/>
                    </a:lnTo>
                    <a:lnTo>
                      <a:pt x="195" y="51"/>
                    </a:lnTo>
                    <a:lnTo>
                      <a:pt x="181" y="39"/>
                    </a:lnTo>
                    <a:lnTo>
                      <a:pt x="171" y="28"/>
                    </a:lnTo>
                    <a:lnTo>
                      <a:pt x="161" y="18"/>
                    </a:lnTo>
                    <a:lnTo>
                      <a:pt x="151" y="10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81" hidden="1"/>
              <p:cNvSpPr>
                <a:spLocks/>
              </p:cNvSpPr>
              <p:nvPr/>
            </p:nvSpPr>
            <p:spPr bwMode="auto">
              <a:xfrm>
                <a:off x="4292868" y="4590943"/>
                <a:ext cx="1136650" cy="1419225"/>
              </a:xfrm>
              <a:custGeom>
                <a:avLst/>
                <a:gdLst/>
                <a:ahLst/>
                <a:cxnLst>
                  <a:cxn ang="0">
                    <a:pos x="338" y="41"/>
                  </a:cxn>
                  <a:cxn ang="0">
                    <a:pos x="449" y="27"/>
                  </a:cxn>
                  <a:cxn ang="0">
                    <a:pos x="598" y="132"/>
                  </a:cxn>
                  <a:cxn ang="0">
                    <a:pos x="594" y="161"/>
                  </a:cxn>
                  <a:cxn ang="0">
                    <a:pos x="658" y="260"/>
                  </a:cxn>
                  <a:cxn ang="0">
                    <a:pos x="656" y="565"/>
                  </a:cxn>
                  <a:cxn ang="0">
                    <a:pos x="639" y="268"/>
                  </a:cxn>
                  <a:cxn ang="0">
                    <a:pos x="497" y="136"/>
                  </a:cxn>
                  <a:cxn ang="0">
                    <a:pos x="379" y="98"/>
                  </a:cxn>
                  <a:cxn ang="0">
                    <a:pos x="348" y="100"/>
                  </a:cxn>
                  <a:cxn ang="0">
                    <a:pos x="423" y="166"/>
                  </a:cxn>
                  <a:cxn ang="0">
                    <a:pos x="531" y="225"/>
                  </a:cxn>
                  <a:cxn ang="0">
                    <a:pos x="569" y="301"/>
                  </a:cxn>
                  <a:cxn ang="0">
                    <a:pos x="554" y="487"/>
                  </a:cxn>
                  <a:cxn ang="0">
                    <a:pos x="454" y="599"/>
                  </a:cxn>
                  <a:cxn ang="0">
                    <a:pos x="354" y="579"/>
                  </a:cxn>
                  <a:cxn ang="0">
                    <a:pos x="274" y="450"/>
                  </a:cxn>
                  <a:cxn ang="0">
                    <a:pos x="246" y="268"/>
                  </a:cxn>
                  <a:cxn ang="0">
                    <a:pos x="324" y="172"/>
                  </a:cxn>
                  <a:cxn ang="0">
                    <a:pos x="290" y="127"/>
                  </a:cxn>
                  <a:cxn ang="0">
                    <a:pos x="293" y="88"/>
                  </a:cxn>
                  <a:cxn ang="0">
                    <a:pos x="244" y="113"/>
                  </a:cxn>
                  <a:cxn ang="0">
                    <a:pos x="214" y="156"/>
                  </a:cxn>
                  <a:cxn ang="0">
                    <a:pos x="203" y="192"/>
                  </a:cxn>
                  <a:cxn ang="0">
                    <a:pos x="174" y="427"/>
                  </a:cxn>
                  <a:cxn ang="0">
                    <a:pos x="176" y="639"/>
                  </a:cxn>
                  <a:cxn ang="0">
                    <a:pos x="158" y="553"/>
                  </a:cxn>
                  <a:cxn ang="0">
                    <a:pos x="204" y="141"/>
                  </a:cxn>
                  <a:cxn ang="0">
                    <a:pos x="300" y="54"/>
                  </a:cxn>
                  <a:cxn ang="0">
                    <a:pos x="221" y="86"/>
                  </a:cxn>
                  <a:cxn ang="0">
                    <a:pos x="138" y="418"/>
                  </a:cxn>
                  <a:cxn ang="0">
                    <a:pos x="94" y="741"/>
                  </a:cxn>
                  <a:cxn ang="0">
                    <a:pos x="0" y="859"/>
                  </a:cxn>
                  <a:cxn ang="0">
                    <a:pos x="64" y="793"/>
                  </a:cxn>
                  <a:cxn ang="0">
                    <a:pos x="217" y="700"/>
                  </a:cxn>
                  <a:cxn ang="0">
                    <a:pos x="269" y="783"/>
                  </a:cxn>
                  <a:cxn ang="0">
                    <a:pos x="300" y="884"/>
                  </a:cxn>
                  <a:cxn ang="0">
                    <a:pos x="314" y="641"/>
                  </a:cxn>
                  <a:cxn ang="0">
                    <a:pos x="400" y="807"/>
                  </a:cxn>
                  <a:cxn ang="0">
                    <a:pos x="334" y="626"/>
                  </a:cxn>
                  <a:cxn ang="0">
                    <a:pos x="488" y="649"/>
                  </a:cxn>
                  <a:cxn ang="0">
                    <a:pos x="434" y="779"/>
                  </a:cxn>
                  <a:cxn ang="0">
                    <a:pos x="475" y="764"/>
                  </a:cxn>
                  <a:cxn ang="0">
                    <a:pos x="535" y="687"/>
                  </a:cxn>
                  <a:cxn ang="0">
                    <a:pos x="516" y="820"/>
                  </a:cxn>
                  <a:cxn ang="0">
                    <a:pos x="465" y="793"/>
                  </a:cxn>
                  <a:cxn ang="0">
                    <a:pos x="425" y="831"/>
                  </a:cxn>
                  <a:cxn ang="0">
                    <a:pos x="394" y="847"/>
                  </a:cxn>
                  <a:cxn ang="0">
                    <a:pos x="508" y="834"/>
                  </a:cxn>
                  <a:cxn ang="0">
                    <a:pos x="554" y="851"/>
                  </a:cxn>
                  <a:cxn ang="0">
                    <a:pos x="568" y="737"/>
                  </a:cxn>
                  <a:cxn ang="0">
                    <a:pos x="704" y="834"/>
                  </a:cxn>
                  <a:cxn ang="0">
                    <a:pos x="656" y="781"/>
                  </a:cxn>
                  <a:cxn ang="0">
                    <a:pos x="650" y="699"/>
                  </a:cxn>
                  <a:cxn ang="0">
                    <a:pos x="694" y="356"/>
                  </a:cxn>
                  <a:cxn ang="0">
                    <a:pos x="630" y="125"/>
                  </a:cxn>
                  <a:cxn ang="0">
                    <a:pos x="568" y="62"/>
                  </a:cxn>
                  <a:cxn ang="0">
                    <a:pos x="455" y="4"/>
                  </a:cxn>
                  <a:cxn ang="0">
                    <a:pos x="358" y="14"/>
                  </a:cxn>
                </a:cxnLst>
                <a:rect l="0" t="0" r="r" b="b"/>
                <a:pathLst>
                  <a:path w="716" h="894">
                    <a:moveTo>
                      <a:pt x="334" y="33"/>
                    </a:moveTo>
                    <a:lnTo>
                      <a:pt x="329" y="33"/>
                    </a:lnTo>
                    <a:lnTo>
                      <a:pt x="326" y="35"/>
                    </a:lnTo>
                    <a:lnTo>
                      <a:pt x="323" y="38"/>
                    </a:lnTo>
                    <a:lnTo>
                      <a:pt x="321" y="42"/>
                    </a:lnTo>
                    <a:lnTo>
                      <a:pt x="325" y="42"/>
                    </a:lnTo>
                    <a:lnTo>
                      <a:pt x="329" y="42"/>
                    </a:lnTo>
                    <a:lnTo>
                      <a:pt x="334" y="42"/>
                    </a:lnTo>
                    <a:lnTo>
                      <a:pt x="338" y="41"/>
                    </a:lnTo>
                    <a:lnTo>
                      <a:pt x="343" y="39"/>
                    </a:lnTo>
                    <a:lnTo>
                      <a:pt x="348" y="37"/>
                    </a:lnTo>
                    <a:lnTo>
                      <a:pt x="352" y="34"/>
                    </a:lnTo>
                    <a:lnTo>
                      <a:pt x="355" y="29"/>
                    </a:lnTo>
                    <a:lnTo>
                      <a:pt x="374" y="26"/>
                    </a:lnTo>
                    <a:lnTo>
                      <a:pt x="392" y="25"/>
                    </a:lnTo>
                    <a:lnTo>
                      <a:pt x="411" y="24"/>
                    </a:lnTo>
                    <a:lnTo>
                      <a:pt x="430" y="24"/>
                    </a:lnTo>
                    <a:lnTo>
                      <a:pt x="449" y="27"/>
                    </a:lnTo>
                    <a:lnTo>
                      <a:pt x="467" y="30"/>
                    </a:lnTo>
                    <a:lnTo>
                      <a:pt x="486" y="37"/>
                    </a:lnTo>
                    <a:lnTo>
                      <a:pt x="504" y="46"/>
                    </a:lnTo>
                    <a:lnTo>
                      <a:pt x="525" y="55"/>
                    </a:lnTo>
                    <a:lnTo>
                      <a:pt x="542" y="69"/>
                    </a:lnTo>
                    <a:lnTo>
                      <a:pt x="557" y="83"/>
                    </a:lnTo>
                    <a:lnTo>
                      <a:pt x="571" y="98"/>
                    </a:lnTo>
                    <a:lnTo>
                      <a:pt x="584" y="114"/>
                    </a:lnTo>
                    <a:lnTo>
                      <a:pt x="598" y="132"/>
                    </a:lnTo>
                    <a:lnTo>
                      <a:pt x="609" y="149"/>
                    </a:lnTo>
                    <a:lnTo>
                      <a:pt x="624" y="167"/>
                    </a:lnTo>
                    <a:lnTo>
                      <a:pt x="619" y="166"/>
                    </a:lnTo>
                    <a:lnTo>
                      <a:pt x="615" y="164"/>
                    </a:lnTo>
                    <a:lnTo>
                      <a:pt x="611" y="162"/>
                    </a:lnTo>
                    <a:lnTo>
                      <a:pt x="606" y="160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94" y="161"/>
                    </a:lnTo>
                    <a:lnTo>
                      <a:pt x="593" y="165"/>
                    </a:lnTo>
                    <a:lnTo>
                      <a:pt x="601" y="177"/>
                    </a:lnTo>
                    <a:lnTo>
                      <a:pt x="608" y="189"/>
                    </a:lnTo>
                    <a:lnTo>
                      <a:pt x="618" y="201"/>
                    </a:lnTo>
                    <a:lnTo>
                      <a:pt x="627" y="212"/>
                    </a:lnTo>
                    <a:lnTo>
                      <a:pt x="636" y="224"/>
                    </a:lnTo>
                    <a:lnTo>
                      <a:pt x="644" y="235"/>
                    </a:lnTo>
                    <a:lnTo>
                      <a:pt x="652" y="247"/>
                    </a:lnTo>
                    <a:lnTo>
                      <a:pt x="658" y="260"/>
                    </a:lnTo>
                    <a:lnTo>
                      <a:pt x="670" y="286"/>
                    </a:lnTo>
                    <a:lnTo>
                      <a:pt x="677" y="315"/>
                    </a:lnTo>
                    <a:lnTo>
                      <a:pt x="679" y="345"/>
                    </a:lnTo>
                    <a:lnTo>
                      <a:pt x="681" y="377"/>
                    </a:lnTo>
                    <a:lnTo>
                      <a:pt x="672" y="427"/>
                    </a:lnTo>
                    <a:lnTo>
                      <a:pt x="667" y="478"/>
                    </a:lnTo>
                    <a:lnTo>
                      <a:pt x="664" y="531"/>
                    </a:lnTo>
                    <a:lnTo>
                      <a:pt x="662" y="583"/>
                    </a:lnTo>
                    <a:lnTo>
                      <a:pt x="656" y="565"/>
                    </a:lnTo>
                    <a:lnTo>
                      <a:pt x="652" y="546"/>
                    </a:lnTo>
                    <a:lnTo>
                      <a:pt x="650" y="527"/>
                    </a:lnTo>
                    <a:lnTo>
                      <a:pt x="654" y="508"/>
                    </a:lnTo>
                    <a:lnTo>
                      <a:pt x="658" y="457"/>
                    </a:lnTo>
                    <a:lnTo>
                      <a:pt x="665" y="404"/>
                    </a:lnTo>
                    <a:lnTo>
                      <a:pt x="669" y="352"/>
                    </a:lnTo>
                    <a:lnTo>
                      <a:pt x="666" y="300"/>
                    </a:lnTo>
                    <a:lnTo>
                      <a:pt x="653" y="285"/>
                    </a:lnTo>
                    <a:lnTo>
                      <a:pt x="639" y="268"/>
                    </a:lnTo>
                    <a:lnTo>
                      <a:pt x="626" y="252"/>
                    </a:lnTo>
                    <a:lnTo>
                      <a:pt x="611" y="236"/>
                    </a:lnTo>
                    <a:lnTo>
                      <a:pt x="596" y="219"/>
                    </a:lnTo>
                    <a:lnTo>
                      <a:pt x="581" y="204"/>
                    </a:lnTo>
                    <a:lnTo>
                      <a:pt x="565" y="188"/>
                    </a:lnTo>
                    <a:lnTo>
                      <a:pt x="549" y="174"/>
                    </a:lnTo>
                    <a:lnTo>
                      <a:pt x="532" y="160"/>
                    </a:lnTo>
                    <a:lnTo>
                      <a:pt x="515" y="147"/>
                    </a:lnTo>
                    <a:lnTo>
                      <a:pt x="497" y="136"/>
                    </a:lnTo>
                    <a:lnTo>
                      <a:pt x="478" y="125"/>
                    </a:lnTo>
                    <a:lnTo>
                      <a:pt x="459" y="116"/>
                    </a:lnTo>
                    <a:lnTo>
                      <a:pt x="438" y="109"/>
                    </a:lnTo>
                    <a:lnTo>
                      <a:pt x="417" y="103"/>
                    </a:lnTo>
                    <a:lnTo>
                      <a:pt x="396" y="100"/>
                    </a:lnTo>
                    <a:lnTo>
                      <a:pt x="393" y="98"/>
                    </a:lnTo>
                    <a:lnTo>
                      <a:pt x="389" y="97"/>
                    </a:lnTo>
                    <a:lnTo>
                      <a:pt x="384" y="97"/>
                    </a:lnTo>
                    <a:lnTo>
                      <a:pt x="379" y="98"/>
                    </a:lnTo>
                    <a:lnTo>
                      <a:pt x="378" y="100"/>
                    </a:lnTo>
                    <a:lnTo>
                      <a:pt x="376" y="100"/>
                    </a:lnTo>
                    <a:lnTo>
                      <a:pt x="374" y="100"/>
                    </a:lnTo>
                    <a:lnTo>
                      <a:pt x="372" y="101"/>
                    </a:lnTo>
                    <a:lnTo>
                      <a:pt x="366" y="99"/>
                    </a:lnTo>
                    <a:lnTo>
                      <a:pt x="362" y="97"/>
                    </a:lnTo>
                    <a:lnTo>
                      <a:pt x="356" y="95"/>
                    </a:lnTo>
                    <a:lnTo>
                      <a:pt x="350" y="95"/>
                    </a:lnTo>
                    <a:lnTo>
                      <a:pt x="348" y="100"/>
                    </a:lnTo>
                    <a:lnTo>
                      <a:pt x="349" y="105"/>
                    </a:lnTo>
                    <a:lnTo>
                      <a:pt x="353" y="110"/>
                    </a:lnTo>
                    <a:lnTo>
                      <a:pt x="358" y="115"/>
                    </a:lnTo>
                    <a:lnTo>
                      <a:pt x="367" y="125"/>
                    </a:lnTo>
                    <a:lnTo>
                      <a:pt x="378" y="135"/>
                    </a:lnTo>
                    <a:lnTo>
                      <a:pt x="388" y="143"/>
                    </a:lnTo>
                    <a:lnTo>
                      <a:pt x="400" y="151"/>
                    </a:lnTo>
                    <a:lnTo>
                      <a:pt x="411" y="159"/>
                    </a:lnTo>
                    <a:lnTo>
                      <a:pt x="423" y="166"/>
                    </a:lnTo>
                    <a:lnTo>
                      <a:pt x="435" y="173"/>
                    </a:lnTo>
                    <a:lnTo>
                      <a:pt x="447" y="179"/>
                    </a:lnTo>
                    <a:lnTo>
                      <a:pt x="459" y="186"/>
                    </a:lnTo>
                    <a:lnTo>
                      <a:pt x="470" y="192"/>
                    </a:lnTo>
                    <a:lnTo>
                      <a:pt x="483" y="199"/>
                    </a:lnTo>
                    <a:lnTo>
                      <a:pt x="495" y="204"/>
                    </a:lnTo>
                    <a:lnTo>
                      <a:pt x="507" y="211"/>
                    </a:lnTo>
                    <a:lnTo>
                      <a:pt x="519" y="218"/>
                    </a:lnTo>
                    <a:lnTo>
                      <a:pt x="531" y="225"/>
                    </a:lnTo>
                    <a:lnTo>
                      <a:pt x="542" y="233"/>
                    </a:lnTo>
                    <a:lnTo>
                      <a:pt x="548" y="240"/>
                    </a:lnTo>
                    <a:lnTo>
                      <a:pt x="554" y="249"/>
                    </a:lnTo>
                    <a:lnTo>
                      <a:pt x="561" y="256"/>
                    </a:lnTo>
                    <a:lnTo>
                      <a:pt x="568" y="265"/>
                    </a:lnTo>
                    <a:lnTo>
                      <a:pt x="574" y="274"/>
                    </a:lnTo>
                    <a:lnTo>
                      <a:pt x="576" y="282"/>
                    </a:lnTo>
                    <a:lnTo>
                      <a:pt x="575" y="291"/>
                    </a:lnTo>
                    <a:lnTo>
                      <a:pt x="569" y="301"/>
                    </a:lnTo>
                    <a:lnTo>
                      <a:pt x="569" y="325"/>
                    </a:lnTo>
                    <a:lnTo>
                      <a:pt x="574" y="350"/>
                    </a:lnTo>
                    <a:lnTo>
                      <a:pt x="577" y="374"/>
                    </a:lnTo>
                    <a:lnTo>
                      <a:pt x="574" y="399"/>
                    </a:lnTo>
                    <a:lnTo>
                      <a:pt x="570" y="417"/>
                    </a:lnTo>
                    <a:lnTo>
                      <a:pt x="568" y="435"/>
                    </a:lnTo>
                    <a:lnTo>
                      <a:pt x="564" y="452"/>
                    </a:lnTo>
                    <a:lnTo>
                      <a:pt x="559" y="469"/>
                    </a:lnTo>
                    <a:lnTo>
                      <a:pt x="554" y="487"/>
                    </a:lnTo>
                    <a:lnTo>
                      <a:pt x="546" y="503"/>
                    </a:lnTo>
                    <a:lnTo>
                      <a:pt x="537" y="518"/>
                    </a:lnTo>
                    <a:lnTo>
                      <a:pt x="525" y="533"/>
                    </a:lnTo>
                    <a:lnTo>
                      <a:pt x="515" y="545"/>
                    </a:lnTo>
                    <a:lnTo>
                      <a:pt x="504" y="557"/>
                    </a:lnTo>
                    <a:lnTo>
                      <a:pt x="492" y="568"/>
                    </a:lnTo>
                    <a:lnTo>
                      <a:pt x="480" y="579"/>
                    </a:lnTo>
                    <a:lnTo>
                      <a:pt x="467" y="589"/>
                    </a:lnTo>
                    <a:lnTo>
                      <a:pt x="454" y="599"/>
                    </a:lnTo>
                    <a:lnTo>
                      <a:pt x="440" y="606"/>
                    </a:lnTo>
                    <a:lnTo>
                      <a:pt x="426" y="613"/>
                    </a:lnTo>
                    <a:lnTo>
                      <a:pt x="414" y="612"/>
                    </a:lnTo>
                    <a:lnTo>
                      <a:pt x="402" y="608"/>
                    </a:lnTo>
                    <a:lnTo>
                      <a:pt x="392" y="605"/>
                    </a:lnTo>
                    <a:lnTo>
                      <a:pt x="383" y="600"/>
                    </a:lnTo>
                    <a:lnTo>
                      <a:pt x="373" y="593"/>
                    </a:lnTo>
                    <a:lnTo>
                      <a:pt x="364" y="587"/>
                    </a:lnTo>
                    <a:lnTo>
                      <a:pt x="354" y="579"/>
                    </a:lnTo>
                    <a:lnTo>
                      <a:pt x="345" y="571"/>
                    </a:lnTo>
                    <a:lnTo>
                      <a:pt x="334" y="558"/>
                    </a:lnTo>
                    <a:lnTo>
                      <a:pt x="323" y="545"/>
                    </a:lnTo>
                    <a:lnTo>
                      <a:pt x="313" y="530"/>
                    </a:lnTo>
                    <a:lnTo>
                      <a:pt x="303" y="515"/>
                    </a:lnTo>
                    <a:lnTo>
                      <a:pt x="295" y="500"/>
                    </a:lnTo>
                    <a:lnTo>
                      <a:pt x="286" y="483"/>
                    </a:lnTo>
                    <a:lnTo>
                      <a:pt x="279" y="467"/>
                    </a:lnTo>
                    <a:lnTo>
                      <a:pt x="274" y="450"/>
                    </a:lnTo>
                    <a:lnTo>
                      <a:pt x="270" y="418"/>
                    </a:lnTo>
                    <a:lnTo>
                      <a:pt x="260" y="387"/>
                    </a:lnTo>
                    <a:lnTo>
                      <a:pt x="251" y="355"/>
                    </a:lnTo>
                    <a:lnTo>
                      <a:pt x="251" y="324"/>
                    </a:lnTo>
                    <a:lnTo>
                      <a:pt x="259" y="314"/>
                    </a:lnTo>
                    <a:lnTo>
                      <a:pt x="257" y="304"/>
                    </a:lnTo>
                    <a:lnTo>
                      <a:pt x="251" y="294"/>
                    </a:lnTo>
                    <a:lnTo>
                      <a:pt x="249" y="284"/>
                    </a:lnTo>
                    <a:lnTo>
                      <a:pt x="246" y="268"/>
                    </a:lnTo>
                    <a:lnTo>
                      <a:pt x="248" y="254"/>
                    </a:lnTo>
                    <a:lnTo>
                      <a:pt x="254" y="240"/>
                    </a:lnTo>
                    <a:lnTo>
                      <a:pt x="262" y="227"/>
                    </a:lnTo>
                    <a:lnTo>
                      <a:pt x="274" y="219"/>
                    </a:lnTo>
                    <a:lnTo>
                      <a:pt x="285" y="211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0" y="159"/>
                    </a:lnTo>
                    <a:lnTo>
                      <a:pt x="334" y="145"/>
                    </a:lnTo>
                    <a:lnTo>
                      <a:pt x="328" y="137"/>
                    </a:lnTo>
                    <a:lnTo>
                      <a:pt x="324" y="128"/>
                    </a:lnTo>
                    <a:lnTo>
                      <a:pt x="317" y="122"/>
                    </a:lnTo>
                    <a:lnTo>
                      <a:pt x="308" y="122"/>
                    </a:lnTo>
                    <a:lnTo>
                      <a:pt x="302" y="126"/>
                    </a:lnTo>
                    <a:lnTo>
                      <a:pt x="297" y="127"/>
                    </a:lnTo>
                    <a:lnTo>
                      <a:pt x="290" y="127"/>
                    </a:lnTo>
                    <a:lnTo>
                      <a:pt x="284" y="125"/>
                    </a:lnTo>
                    <a:lnTo>
                      <a:pt x="283" y="120"/>
                    </a:lnTo>
                    <a:lnTo>
                      <a:pt x="285" y="115"/>
                    </a:lnTo>
                    <a:lnTo>
                      <a:pt x="288" y="111"/>
                    </a:lnTo>
                    <a:lnTo>
                      <a:pt x="292" y="107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3"/>
                    </a:lnTo>
                    <a:lnTo>
                      <a:pt x="293" y="88"/>
                    </a:lnTo>
                    <a:lnTo>
                      <a:pt x="287" y="90"/>
                    </a:lnTo>
                    <a:lnTo>
                      <a:pt x="282" y="92"/>
                    </a:lnTo>
                    <a:lnTo>
                      <a:pt x="276" y="95"/>
                    </a:lnTo>
                    <a:lnTo>
                      <a:pt x="271" y="97"/>
                    </a:lnTo>
                    <a:lnTo>
                      <a:pt x="265" y="100"/>
                    </a:lnTo>
                    <a:lnTo>
                      <a:pt x="260" y="102"/>
                    </a:lnTo>
                    <a:lnTo>
                      <a:pt x="253" y="104"/>
                    </a:lnTo>
                    <a:lnTo>
                      <a:pt x="248" y="108"/>
                    </a:lnTo>
                    <a:lnTo>
                      <a:pt x="244" y="113"/>
                    </a:lnTo>
                    <a:lnTo>
                      <a:pt x="238" y="118"/>
                    </a:lnTo>
                    <a:lnTo>
                      <a:pt x="232" y="124"/>
                    </a:lnTo>
                    <a:lnTo>
                      <a:pt x="226" y="129"/>
                    </a:lnTo>
                    <a:lnTo>
                      <a:pt x="221" y="135"/>
                    </a:lnTo>
                    <a:lnTo>
                      <a:pt x="216" y="140"/>
                    </a:lnTo>
                    <a:lnTo>
                      <a:pt x="212" y="147"/>
                    </a:lnTo>
                    <a:lnTo>
                      <a:pt x="209" y="153"/>
                    </a:lnTo>
                    <a:lnTo>
                      <a:pt x="211" y="155"/>
                    </a:lnTo>
                    <a:lnTo>
                      <a:pt x="214" y="156"/>
                    </a:lnTo>
                    <a:lnTo>
                      <a:pt x="219" y="156"/>
                    </a:lnTo>
                    <a:lnTo>
                      <a:pt x="223" y="155"/>
                    </a:lnTo>
                    <a:lnTo>
                      <a:pt x="228" y="150"/>
                    </a:lnTo>
                    <a:lnTo>
                      <a:pt x="234" y="146"/>
                    </a:lnTo>
                    <a:lnTo>
                      <a:pt x="239" y="140"/>
                    </a:lnTo>
                    <a:lnTo>
                      <a:pt x="245" y="136"/>
                    </a:lnTo>
                    <a:lnTo>
                      <a:pt x="227" y="154"/>
                    </a:lnTo>
                    <a:lnTo>
                      <a:pt x="214" y="173"/>
                    </a:lnTo>
                    <a:lnTo>
                      <a:pt x="203" y="192"/>
                    </a:lnTo>
                    <a:lnTo>
                      <a:pt x="195" y="213"/>
                    </a:lnTo>
                    <a:lnTo>
                      <a:pt x="188" y="235"/>
                    </a:lnTo>
                    <a:lnTo>
                      <a:pt x="184" y="256"/>
                    </a:lnTo>
                    <a:lnTo>
                      <a:pt x="181" y="278"/>
                    </a:lnTo>
                    <a:lnTo>
                      <a:pt x="177" y="300"/>
                    </a:lnTo>
                    <a:lnTo>
                      <a:pt x="174" y="330"/>
                    </a:lnTo>
                    <a:lnTo>
                      <a:pt x="172" y="362"/>
                    </a:lnTo>
                    <a:lnTo>
                      <a:pt x="171" y="394"/>
                    </a:lnTo>
                    <a:lnTo>
                      <a:pt x="174" y="427"/>
                    </a:lnTo>
                    <a:lnTo>
                      <a:pt x="177" y="430"/>
                    </a:lnTo>
                    <a:lnTo>
                      <a:pt x="179" y="435"/>
                    </a:lnTo>
                    <a:lnTo>
                      <a:pt x="181" y="438"/>
                    </a:lnTo>
                    <a:lnTo>
                      <a:pt x="183" y="440"/>
                    </a:lnTo>
                    <a:lnTo>
                      <a:pt x="178" y="489"/>
                    </a:lnTo>
                    <a:lnTo>
                      <a:pt x="177" y="537"/>
                    </a:lnTo>
                    <a:lnTo>
                      <a:pt x="176" y="586"/>
                    </a:lnTo>
                    <a:lnTo>
                      <a:pt x="175" y="634"/>
                    </a:lnTo>
                    <a:lnTo>
                      <a:pt x="176" y="639"/>
                    </a:lnTo>
                    <a:lnTo>
                      <a:pt x="177" y="643"/>
                    </a:lnTo>
                    <a:lnTo>
                      <a:pt x="176" y="647"/>
                    </a:lnTo>
                    <a:lnTo>
                      <a:pt x="174" y="652"/>
                    </a:lnTo>
                    <a:lnTo>
                      <a:pt x="172" y="653"/>
                    </a:lnTo>
                    <a:lnTo>
                      <a:pt x="171" y="652"/>
                    </a:lnTo>
                    <a:lnTo>
                      <a:pt x="169" y="651"/>
                    </a:lnTo>
                    <a:lnTo>
                      <a:pt x="166" y="649"/>
                    </a:lnTo>
                    <a:lnTo>
                      <a:pt x="161" y="601"/>
                    </a:lnTo>
                    <a:lnTo>
                      <a:pt x="158" y="553"/>
                    </a:lnTo>
                    <a:lnTo>
                      <a:pt x="157" y="503"/>
                    </a:lnTo>
                    <a:lnTo>
                      <a:pt x="160" y="454"/>
                    </a:lnTo>
                    <a:lnTo>
                      <a:pt x="158" y="410"/>
                    </a:lnTo>
                    <a:lnTo>
                      <a:pt x="157" y="364"/>
                    </a:lnTo>
                    <a:lnTo>
                      <a:pt x="158" y="317"/>
                    </a:lnTo>
                    <a:lnTo>
                      <a:pt x="162" y="272"/>
                    </a:lnTo>
                    <a:lnTo>
                      <a:pt x="171" y="226"/>
                    </a:lnTo>
                    <a:lnTo>
                      <a:pt x="184" y="183"/>
                    </a:lnTo>
                    <a:lnTo>
                      <a:pt x="204" y="141"/>
                    </a:lnTo>
                    <a:lnTo>
                      <a:pt x="233" y="102"/>
                    </a:lnTo>
                    <a:lnTo>
                      <a:pt x="241" y="96"/>
                    </a:lnTo>
                    <a:lnTo>
                      <a:pt x="249" y="89"/>
                    </a:lnTo>
                    <a:lnTo>
                      <a:pt x="258" y="83"/>
                    </a:lnTo>
                    <a:lnTo>
                      <a:pt x="266" y="76"/>
                    </a:lnTo>
                    <a:lnTo>
                      <a:pt x="275" y="71"/>
                    </a:lnTo>
                    <a:lnTo>
                      <a:pt x="284" y="65"/>
                    </a:lnTo>
                    <a:lnTo>
                      <a:pt x="292" y="60"/>
                    </a:lnTo>
                    <a:lnTo>
                      <a:pt x="300" y="54"/>
                    </a:lnTo>
                    <a:lnTo>
                      <a:pt x="299" y="51"/>
                    </a:lnTo>
                    <a:lnTo>
                      <a:pt x="297" y="48"/>
                    </a:lnTo>
                    <a:lnTo>
                      <a:pt x="295" y="47"/>
                    </a:lnTo>
                    <a:lnTo>
                      <a:pt x="291" y="46"/>
                    </a:lnTo>
                    <a:lnTo>
                      <a:pt x="275" y="49"/>
                    </a:lnTo>
                    <a:lnTo>
                      <a:pt x="261" y="55"/>
                    </a:lnTo>
                    <a:lnTo>
                      <a:pt x="247" y="64"/>
                    </a:lnTo>
                    <a:lnTo>
                      <a:pt x="234" y="74"/>
                    </a:lnTo>
                    <a:lnTo>
                      <a:pt x="221" y="86"/>
                    </a:lnTo>
                    <a:lnTo>
                      <a:pt x="210" y="98"/>
                    </a:lnTo>
                    <a:lnTo>
                      <a:pt x="200" y="111"/>
                    </a:lnTo>
                    <a:lnTo>
                      <a:pt x="191" y="124"/>
                    </a:lnTo>
                    <a:lnTo>
                      <a:pt x="169" y="167"/>
                    </a:lnTo>
                    <a:lnTo>
                      <a:pt x="153" y="214"/>
                    </a:lnTo>
                    <a:lnTo>
                      <a:pt x="145" y="264"/>
                    </a:lnTo>
                    <a:lnTo>
                      <a:pt x="140" y="315"/>
                    </a:lnTo>
                    <a:lnTo>
                      <a:pt x="138" y="366"/>
                    </a:lnTo>
                    <a:lnTo>
                      <a:pt x="138" y="418"/>
                    </a:lnTo>
                    <a:lnTo>
                      <a:pt x="138" y="468"/>
                    </a:lnTo>
                    <a:lnTo>
                      <a:pt x="136" y="517"/>
                    </a:lnTo>
                    <a:lnTo>
                      <a:pt x="138" y="564"/>
                    </a:lnTo>
                    <a:lnTo>
                      <a:pt x="138" y="611"/>
                    </a:lnTo>
                    <a:lnTo>
                      <a:pt x="138" y="658"/>
                    </a:lnTo>
                    <a:lnTo>
                      <a:pt x="140" y="706"/>
                    </a:lnTo>
                    <a:lnTo>
                      <a:pt x="124" y="717"/>
                    </a:lnTo>
                    <a:lnTo>
                      <a:pt x="109" y="729"/>
                    </a:lnTo>
                    <a:lnTo>
                      <a:pt x="94" y="741"/>
                    </a:lnTo>
                    <a:lnTo>
                      <a:pt x="78" y="754"/>
                    </a:lnTo>
                    <a:lnTo>
                      <a:pt x="63" y="767"/>
                    </a:lnTo>
                    <a:lnTo>
                      <a:pt x="49" y="781"/>
                    </a:lnTo>
                    <a:lnTo>
                      <a:pt x="36" y="794"/>
                    </a:lnTo>
                    <a:lnTo>
                      <a:pt x="22" y="808"/>
                    </a:lnTo>
                    <a:lnTo>
                      <a:pt x="14" y="820"/>
                    </a:lnTo>
                    <a:lnTo>
                      <a:pt x="8" y="833"/>
                    </a:lnTo>
                    <a:lnTo>
                      <a:pt x="2" y="846"/>
                    </a:lnTo>
                    <a:lnTo>
                      <a:pt x="0" y="859"/>
                    </a:lnTo>
                    <a:lnTo>
                      <a:pt x="8" y="855"/>
                    </a:lnTo>
                    <a:lnTo>
                      <a:pt x="13" y="850"/>
                    </a:lnTo>
                    <a:lnTo>
                      <a:pt x="19" y="843"/>
                    </a:lnTo>
                    <a:lnTo>
                      <a:pt x="24" y="835"/>
                    </a:lnTo>
                    <a:lnTo>
                      <a:pt x="29" y="829"/>
                    </a:lnTo>
                    <a:lnTo>
                      <a:pt x="34" y="822"/>
                    </a:lnTo>
                    <a:lnTo>
                      <a:pt x="39" y="816"/>
                    </a:lnTo>
                    <a:lnTo>
                      <a:pt x="46" y="809"/>
                    </a:lnTo>
                    <a:lnTo>
                      <a:pt x="64" y="793"/>
                    </a:lnTo>
                    <a:lnTo>
                      <a:pt x="83" y="780"/>
                    </a:lnTo>
                    <a:lnTo>
                      <a:pt x="102" y="767"/>
                    </a:lnTo>
                    <a:lnTo>
                      <a:pt x="123" y="756"/>
                    </a:lnTo>
                    <a:lnTo>
                      <a:pt x="143" y="745"/>
                    </a:lnTo>
                    <a:lnTo>
                      <a:pt x="163" y="733"/>
                    </a:lnTo>
                    <a:lnTo>
                      <a:pt x="183" y="721"/>
                    </a:lnTo>
                    <a:lnTo>
                      <a:pt x="202" y="708"/>
                    </a:lnTo>
                    <a:lnTo>
                      <a:pt x="210" y="704"/>
                    </a:lnTo>
                    <a:lnTo>
                      <a:pt x="217" y="700"/>
                    </a:lnTo>
                    <a:lnTo>
                      <a:pt x="224" y="694"/>
                    </a:lnTo>
                    <a:lnTo>
                      <a:pt x="231" y="689"/>
                    </a:lnTo>
                    <a:lnTo>
                      <a:pt x="237" y="683"/>
                    </a:lnTo>
                    <a:lnTo>
                      <a:pt x="244" y="679"/>
                    </a:lnTo>
                    <a:lnTo>
                      <a:pt x="250" y="675"/>
                    </a:lnTo>
                    <a:lnTo>
                      <a:pt x="258" y="671"/>
                    </a:lnTo>
                    <a:lnTo>
                      <a:pt x="263" y="708"/>
                    </a:lnTo>
                    <a:lnTo>
                      <a:pt x="266" y="745"/>
                    </a:lnTo>
                    <a:lnTo>
                      <a:pt x="269" y="783"/>
                    </a:lnTo>
                    <a:lnTo>
                      <a:pt x="277" y="819"/>
                    </a:lnTo>
                    <a:lnTo>
                      <a:pt x="279" y="839"/>
                    </a:lnTo>
                    <a:lnTo>
                      <a:pt x="283" y="856"/>
                    </a:lnTo>
                    <a:lnTo>
                      <a:pt x="288" y="874"/>
                    </a:lnTo>
                    <a:lnTo>
                      <a:pt x="291" y="894"/>
                    </a:lnTo>
                    <a:lnTo>
                      <a:pt x="295" y="894"/>
                    </a:lnTo>
                    <a:lnTo>
                      <a:pt x="298" y="892"/>
                    </a:lnTo>
                    <a:lnTo>
                      <a:pt x="299" y="888"/>
                    </a:lnTo>
                    <a:lnTo>
                      <a:pt x="300" y="884"/>
                    </a:lnTo>
                    <a:lnTo>
                      <a:pt x="296" y="825"/>
                    </a:lnTo>
                    <a:lnTo>
                      <a:pt x="288" y="768"/>
                    </a:lnTo>
                    <a:lnTo>
                      <a:pt x="283" y="710"/>
                    </a:lnTo>
                    <a:lnTo>
                      <a:pt x="285" y="650"/>
                    </a:lnTo>
                    <a:lnTo>
                      <a:pt x="288" y="639"/>
                    </a:lnTo>
                    <a:lnTo>
                      <a:pt x="295" y="630"/>
                    </a:lnTo>
                    <a:lnTo>
                      <a:pt x="302" y="621"/>
                    </a:lnTo>
                    <a:lnTo>
                      <a:pt x="310" y="614"/>
                    </a:lnTo>
                    <a:lnTo>
                      <a:pt x="314" y="641"/>
                    </a:lnTo>
                    <a:lnTo>
                      <a:pt x="321" y="666"/>
                    </a:lnTo>
                    <a:lnTo>
                      <a:pt x="330" y="691"/>
                    </a:lnTo>
                    <a:lnTo>
                      <a:pt x="342" y="715"/>
                    </a:lnTo>
                    <a:lnTo>
                      <a:pt x="355" y="738"/>
                    </a:lnTo>
                    <a:lnTo>
                      <a:pt x="368" y="760"/>
                    </a:lnTo>
                    <a:lnTo>
                      <a:pt x="383" y="783"/>
                    </a:lnTo>
                    <a:lnTo>
                      <a:pt x="396" y="806"/>
                    </a:lnTo>
                    <a:lnTo>
                      <a:pt x="398" y="807"/>
                    </a:lnTo>
                    <a:lnTo>
                      <a:pt x="400" y="807"/>
                    </a:lnTo>
                    <a:lnTo>
                      <a:pt x="402" y="808"/>
                    </a:lnTo>
                    <a:lnTo>
                      <a:pt x="403" y="806"/>
                    </a:lnTo>
                    <a:lnTo>
                      <a:pt x="391" y="781"/>
                    </a:lnTo>
                    <a:lnTo>
                      <a:pt x="379" y="756"/>
                    </a:lnTo>
                    <a:lnTo>
                      <a:pt x="367" y="731"/>
                    </a:lnTo>
                    <a:lnTo>
                      <a:pt x="356" y="706"/>
                    </a:lnTo>
                    <a:lnTo>
                      <a:pt x="347" y="680"/>
                    </a:lnTo>
                    <a:lnTo>
                      <a:pt x="339" y="654"/>
                    </a:lnTo>
                    <a:lnTo>
                      <a:pt x="334" y="626"/>
                    </a:lnTo>
                    <a:lnTo>
                      <a:pt x="330" y="598"/>
                    </a:lnTo>
                    <a:lnTo>
                      <a:pt x="350" y="606"/>
                    </a:lnTo>
                    <a:lnTo>
                      <a:pt x="369" y="614"/>
                    </a:lnTo>
                    <a:lnTo>
                      <a:pt x="389" y="622"/>
                    </a:lnTo>
                    <a:lnTo>
                      <a:pt x="409" y="631"/>
                    </a:lnTo>
                    <a:lnTo>
                      <a:pt x="428" y="639"/>
                    </a:lnTo>
                    <a:lnTo>
                      <a:pt x="448" y="644"/>
                    </a:lnTo>
                    <a:lnTo>
                      <a:pt x="467" y="647"/>
                    </a:lnTo>
                    <a:lnTo>
                      <a:pt x="488" y="649"/>
                    </a:lnTo>
                    <a:lnTo>
                      <a:pt x="483" y="677"/>
                    </a:lnTo>
                    <a:lnTo>
                      <a:pt x="478" y="703"/>
                    </a:lnTo>
                    <a:lnTo>
                      <a:pt x="470" y="729"/>
                    </a:lnTo>
                    <a:lnTo>
                      <a:pt x="459" y="754"/>
                    </a:lnTo>
                    <a:lnTo>
                      <a:pt x="453" y="758"/>
                    </a:lnTo>
                    <a:lnTo>
                      <a:pt x="449" y="764"/>
                    </a:lnTo>
                    <a:lnTo>
                      <a:pt x="443" y="768"/>
                    </a:lnTo>
                    <a:lnTo>
                      <a:pt x="439" y="773"/>
                    </a:lnTo>
                    <a:lnTo>
                      <a:pt x="434" y="779"/>
                    </a:lnTo>
                    <a:lnTo>
                      <a:pt x="429" y="784"/>
                    </a:lnTo>
                    <a:lnTo>
                      <a:pt x="424" y="790"/>
                    </a:lnTo>
                    <a:lnTo>
                      <a:pt x="419" y="796"/>
                    </a:lnTo>
                    <a:lnTo>
                      <a:pt x="422" y="800"/>
                    </a:lnTo>
                    <a:lnTo>
                      <a:pt x="426" y="800"/>
                    </a:lnTo>
                    <a:lnTo>
                      <a:pt x="430" y="798"/>
                    </a:lnTo>
                    <a:lnTo>
                      <a:pt x="432" y="795"/>
                    </a:lnTo>
                    <a:lnTo>
                      <a:pt x="455" y="781"/>
                    </a:lnTo>
                    <a:lnTo>
                      <a:pt x="475" y="764"/>
                    </a:lnTo>
                    <a:lnTo>
                      <a:pt x="492" y="743"/>
                    </a:lnTo>
                    <a:lnTo>
                      <a:pt x="505" y="721"/>
                    </a:lnTo>
                    <a:lnTo>
                      <a:pt x="514" y="699"/>
                    </a:lnTo>
                    <a:lnTo>
                      <a:pt x="518" y="674"/>
                    </a:lnTo>
                    <a:lnTo>
                      <a:pt x="517" y="649"/>
                    </a:lnTo>
                    <a:lnTo>
                      <a:pt x="510" y="624"/>
                    </a:lnTo>
                    <a:lnTo>
                      <a:pt x="514" y="619"/>
                    </a:lnTo>
                    <a:lnTo>
                      <a:pt x="529" y="652"/>
                    </a:lnTo>
                    <a:lnTo>
                      <a:pt x="535" y="687"/>
                    </a:lnTo>
                    <a:lnTo>
                      <a:pt x="533" y="724"/>
                    </a:lnTo>
                    <a:lnTo>
                      <a:pt x="532" y="760"/>
                    </a:lnTo>
                    <a:lnTo>
                      <a:pt x="532" y="780"/>
                    </a:lnTo>
                    <a:lnTo>
                      <a:pt x="535" y="800"/>
                    </a:lnTo>
                    <a:lnTo>
                      <a:pt x="536" y="819"/>
                    </a:lnTo>
                    <a:lnTo>
                      <a:pt x="536" y="838"/>
                    </a:lnTo>
                    <a:lnTo>
                      <a:pt x="529" y="832"/>
                    </a:lnTo>
                    <a:lnTo>
                      <a:pt x="523" y="826"/>
                    </a:lnTo>
                    <a:lnTo>
                      <a:pt x="516" y="820"/>
                    </a:lnTo>
                    <a:lnTo>
                      <a:pt x="507" y="817"/>
                    </a:lnTo>
                    <a:lnTo>
                      <a:pt x="502" y="814"/>
                    </a:lnTo>
                    <a:lnTo>
                      <a:pt x="498" y="810"/>
                    </a:lnTo>
                    <a:lnTo>
                      <a:pt x="492" y="807"/>
                    </a:lnTo>
                    <a:lnTo>
                      <a:pt x="487" y="805"/>
                    </a:lnTo>
                    <a:lnTo>
                      <a:pt x="481" y="803"/>
                    </a:lnTo>
                    <a:lnTo>
                      <a:pt x="476" y="800"/>
                    </a:lnTo>
                    <a:lnTo>
                      <a:pt x="470" y="796"/>
                    </a:lnTo>
                    <a:lnTo>
                      <a:pt x="465" y="793"/>
                    </a:lnTo>
                    <a:lnTo>
                      <a:pt x="460" y="794"/>
                    </a:lnTo>
                    <a:lnTo>
                      <a:pt x="457" y="797"/>
                    </a:lnTo>
                    <a:lnTo>
                      <a:pt x="456" y="802"/>
                    </a:lnTo>
                    <a:lnTo>
                      <a:pt x="459" y="806"/>
                    </a:lnTo>
                    <a:lnTo>
                      <a:pt x="473" y="814"/>
                    </a:lnTo>
                    <a:lnTo>
                      <a:pt x="462" y="821"/>
                    </a:lnTo>
                    <a:lnTo>
                      <a:pt x="450" y="826"/>
                    </a:lnTo>
                    <a:lnTo>
                      <a:pt x="437" y="829"/>
                    </a:lnTo>
                    <a:lnTo>
                      <a:pt x="425" y="831"/>
                    </a:lnTo>
                    <a:lnTo>
                      <a:pt x="412" y="831"/>
                    </a:lnTo>
                    <a:lnTo>
                      <a:pt x="399" y="831"/>
                    </a:lnTo>
                    <a:lnTo>
                      <a:pt x="386" y="830"/>
                    </a:lnTo>
                    <a:lnTo>
                      <a:pt x="373" y="829"/>
                    </a:lnTo>
                    <a:lnTo>
                      <a:pt x="372" y="832"/>
                    </a:lnTo>
                    <a:lnTo>
                      <a:pt x="373" y="835"/>
                    </a:lnTo>
                    <a:lnTo>
                      <a:pt x="376" y="839"/>
                    </a:lnTo>
                    <a:lnTo>
                      <a:pt x="380" y="841"/>
                    </a:lnTo>
                    <a:lnTo>
                      <a:pt x="394" y="847"/>
                    </a:lnTo>
                    <a:lnTo>
                      <a:pt x="409" y="852"/>
                    </a:lnTo>
                    <a:lnTo>
                      <a:pt x="424" y="853"/>
                    </a:lnTo>
                    <a:lnTo>
                      <a:pt x="439" y="852"/>
                    </a:lnTo>
                    <a:lnTo>
                      <a:pt x="454" y="847"/>
                    </a:lnTo>
                    <a:lnTo>
                      <a:pt x="469" y="842"/>
                    </a:lnTo>
                    <a:lnTo>
                      <a:pt x="482" y="834"/>
                    </a:lnTo>
                    <a:lnTo>
                      <a:pt x="495" y="825"/>
                    </a:lnTo>
                    <a:lnTo>
                      <a:pt x="502" y="829"/>
                    </a:lnTo>
                    <a:lnTo>
                      <a:pt x="508" y="834"/>
                    </a:lnTo>
                    <a:lnTo>
                      <a:pt x="515" y="840"/>
                    </a:lnTo>
                    <a:lnTo>
                      <a:pt x="521" y="845"/>
                    </a:lnTo>
                    <a:lnTo>
                      <a:pt x="528" y="852"/>
                    </a:lnTo>
                    <a:lnTo>
                      <a:pt x="535" y="857"/>
                    </a:lnTo>
                    <a:lnTo>
                      <a:pt x="540" y="863"/>
                    </a:lnTo>
                    <a:lnTo>
                      <a:pt x="546" y="867"/>
                    </a:lnTo>
                    <a:lnTo>
                      <a:pt x="552" y="868"/>
                    </a:lnTo>
                    <a:lnTo>
                      <a:pt x="555" y="859"/>
                    </a:lnTo>
                    <a:lnTo>
                      <a:pt x="554" y="851"/>
                    </a:lnTo>
                    <a:lnTo>
                      <a:pt x="552" y="842"/>
                    </a:lnTo>
                    <a:lnTo>
                      <a:pt x="552" y="833"/>
                    </a:lnTo>
                    <a:lnTo>
                      <a:pt x="552" y="805"/>
                    </a:lnTo>
                    <a:lnTo>
                      <a:pt x="552" y="777"/>
                    </a:lnTo>
                    <a:lnTo>
                      <a:pt x="553" y="747"/>
                    </a:lnTo>
                    <a:lnTo>
                      <a:pt x="553" y="719"/>
                    </a:lnTo>
                    <a:lnTo>
                      <a:pt x="559" y="725"/>
                    </a:lnTo>
                    <a:lnTo>
                      <a:pt x="564" y="730"/>
                    </a:lnTo>
                    <a:lnTo>
                      <a:pt x="568" y="737"/>
                    </a:lnTo>
                    <a:lnTo>
                      <a:pt x="575" y="743"/>
                    </a:lnTo>
                    <a:lnTo>
                      <a:pt x="590" y="756"/>
                    </a:lnTo>
                    <a:lnTo>
                      <a:pt x="605" y="768"/>
                    </a:lnTo>
                    <a:lnTo>
                      <a:pt x="621" y="780"/>
                    </a:lnTo>
                    <a:lnTo>
                      <a:pt x="638" y="791"/>
                    </a:lnTo>
                    <a:lnTo>
                      <a:pt x="655" y="802"/>
                    </a:lnTo>
                    <a:lnTo>
                      <a:pt x="671" y="813"/>
                    </a:lnTo>
                    <a:lnTo>
                      <a:pt x="688" y="823"/>
                    </a:lnTo>
                    <a:lnTo>
                      <a:pt x="704" y="834"/>
                    </a:lnTo>
                    <a:lnTo>
                      <a:pt x="708" y="834"/>
                    </a:lnTo>
                    <a:lnTo>
                      <a:pt x="710" y="833"/>
                    </a:lnTo>
                    <a:lnTo>
                      <a:pt x="713" y="832"/>
                    </a:lnTo>
                    <a:lnTo>
                      <a:pt x="716" y="830"/>
                    </a:lnTo>
                    <a:lnTo>
                      <a:pt x="706" y="820"/>
                    </a:lnTo>
                    <a:lnTo>
                      <a:pt x="694" y="810"/>
                    </a:lnTo>
                    <a:lnTo>
                      <a:pt x="682" y="801"/>
                    </a:lnTo>
                    <a:lnTo>
                      <a:pt x="669" y="791"/>
                    </a:lnTo>
                    <a:lnTo>
                      <a:pt x="656" y="781"/>
                    </a:lnTo>
                    <a:lnTo>
                      <a:pt x="643" y="771"/>
                    </a:lnTo>
                    <a:lnTo>
                      <a:pt x="631" y="759"/>
                    </a:lnTo>
                    <a:lnTo>
                      <a:pt x="621" y="747"/>
                    </a:lnTo>
                    <a:lnTo>
                      <a:pt x="627" y="740"/>
                    </a:lnTo>
                    <a:lnTo>
                      <a:pt x="632" y="732"/>
                    </a:lnTo>
                    <a:lnTo>
                      <a:pt x="637" y="724"/>
                    </a:lnTo>
                    <a:lnTo>
                      <a:pt x="641" y="715"/>
                    </a:lnTo>
                    <a:lnTo>
                      <a:pt x="645" y="707"/>
                    </a:lnTo>
                    <a:lnTo>
                      <a:pt x="650" y="699"/>
                    </a:lnTo>
                    <a:lnTo>
                      <a:pt x="655" y="690"/>
                    </a:lnTo>
                    <a:lnTo>
                      <a:pt x="660" y="682"/>
                    </a:lnTo>
                    <a:lnTo>
                      <a:pt x="668" y="647"/>
                    </a:lnTo>
                    <a:lnTo>
                      <a:pt x="676" y="614"/>
                    </a:lnTo>
                    <a:lnTo>
                      <a:pt x="682" y="581"/>
                    </a:lnTo>
                    <a:lnTo>
                      <a:pt x="682" y="548"/>
                    </a:lnTo>
                    <a:lnTo>
                      <a:pt x="688" y="483"/>
                    </a:lnTo>
                    <a:lnTo>
                      <a:pt x="692" y="420"/>
                    </a:lnTo>
                    <a:lnTo>
                      <a:pt x="694" y="356"/>
                    </a:lnTo>
                    <a:lnTo>
                      <a:pt x="695" y="291"/>
                    </a:lnTo>
                    <a:lnTo>
                      <a:pt x="692" y="268"/>
                    </a:lnTo>
                    <a:lnTo>
                      <a:pt x="688" y="247"/>
                    </a:lnTo>
                    <a:lnTo>
                      <a:pt x="682" y="225"/>
                    </a:lnTo>
                    <a:lnTo>
                      <a:pt x="676" y="204"/>
                    </a:lnTo>
                    <a:lnTo>
                      <a:pt x="667" y="184"/>
                    </a:lnTo>
                    <a:lnTo>
                      <a:pt x="656" y="164"/>
                    </a:lnTo>
                    <a:lnTo>
                      <a:pt x="644" y="145"/>
                    </a:lnTo>
                    <a:lnTo>
                      <a:pt x="630" y="125"/>
                    </a:lnTo>
                    <a:lnTo>
                      <a:pt x="625" y="117"/>
                    </a:lnTo>
                    <a:lnTo>
                      <a:pt x="618" y="110"/>
                    </a:lnTo>
                    <a:lnTo>
                      <a:pt x="612" y="103"/>
                    </a:lnTo>
                    <a:lnTo>
                      <a:pt x="605" y="97"/>
                    </a:lnTo>
                    <a:lnTo>
                      <a:pt x="599" y="90"/>
                    </a:lnTo>
                    <a:lnTo>
                      <a:pt x="591" y="84"/>
                    </a:lnTo>
                    <a:lnTo>
                      <a:pt x="584" y="78"/>
                    </a:lnTo>
                    <a:lnTo>
                      <a:pt x="578" y="72"/>
                    </a:lnTo>
                    <a:lnTo>
                      <a:pt x="568" y="62"/>
                    </a:lnTo>
                    <a:lnTo>
                      <a:pt x="557" y="53"/>
                    </a:lnTo>
                    <a:lnTo>
                      <a:pt x="546" y="45"/>
                    </a:lnTo>
                    <a:lnTo>
                      <a:pt x="535" y="37"/>
                    </a:lnTo>
                    <a:lnTo>
                      <a:pt x="523" y="29"/>
                    </a:lnTo>
                    <a:lnTo>
                      <a:pt x="510" y="23"/>
                    </a:lnTo>
                    <a:lnTo>
                      <a:pt x="497" y="17"/>
                    </a:lnTo>
                    <a:lnTo>
                      <a:pt x="483" y="12"/>
                    </a:lnTo>
                    <a:lnTo>
                      <a:pt x="469" y="8"/>
                    </a:lnTo>
                    <a:lnTo>
                      <a:pt x="455" y="4"/>
                    </a:lnTo>
                    <a:lnTo>
                      <a:pt x="442" y="2"/>
                    </a:lnTo>
                    <a:lnTo>
                      <a:pt x="428" y="0"/>
                    </a:lnTo>
                    <a:lnTo>
                      <a:pt x="414" y="0"/>
                    </a:lnTo>
                    <a:lnTo>
                      <a:pt x="401" y="0"/>
                    </a:lnTo>
                    <a:lnTo>
                      <a:pt x="387" y="2"/>
                    </a:lnTo>
                    <a:lnTo>
                      <a:pt x="374" y="4"/>
                    </a:lnTo>
                    <a:lnTo>
                      <a:pt x="368" y="8"/>
                    </a:lnTo>
                    <a:lnTo>
                      <a:pt x="363" y="11"/>
                    </a:lnTo>
                    <a:lnTo>
                      <a:pt x="358" y="14"/>
                    </a:lnTo>
                    <a:lnTo>
                      <a:pt x="352" y="16"/>
                    </a:lnTo>
                    <a:lnTo>
                      <a:pt x="347" y="20"/>
                    </a:lnTo>
                    <a:lnTo>
                      <a:pt x="341" y="24"/>
                    </a:lnTo>
                    <a:lnTo>
                      <a:pt x="337" y="28"/>
                    </a:lnTo>
                    <a:lnTo>
                      <a:pt x="33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2" hidden="1"/>
              <p:cNvSpPr>
                <a:spLocks/>
              </p:cNvSpPr>
              <p:nvPr/>
            </p:nvSpPr>
            <p:spPr bwMode="auto">
              <a:xfrm>
                <a:off x="4808805" y="4649681"/>
                <a:ext cx="185738" cy="92075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9" y="3"/>
                  </a:cxn>
                  <a:cxn ang="0">
                    <a:pos x="24" y="8"/>
                  </a:cxn>
                  <a:cxn ang="0">
                    <a:pos x="20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5" y="24"/>
                  </a:cxn>
                  <a:cxn ang="0">
                    <a:pos x="8" y="22"/>
                  </a:cxn>
                  <a:cxn ang="0">
                    <a:pos x="13" y="25"/>
                  </a:cxn>
                  <a:cxn ang="0">
                    <a:pos x="20" y="27"/>
                  </a:cxn>
                  <a:cxn ang="0">
                    <a:pos x="27" y="29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28" y="35"/>
                  </a:cxn>
                  <a:cxn ang="0">
                    <a:pos x="24" y="37"/>
                  </a:cxn>
                  <a:cxn ang="0">
                    <a:pos x="22" y="40"/>
                  </a:cxn>
                  <a:cxn ang="0">
                    <a:pos x="28" y="42"/>
                  </a:cxn>
                  <a:cxn ang="0">
                    <a:pos x="34" y="45"/>
                  </a:cxn>
                  <a:cxn ang="0">
                    <a:pos x="40" y="47"/>
                  </a:cxn>
                  <a:cxn ang="0">
                    <a:pos x="47" y="49"/>
                  </a:cxn>
                  <a:cxn ang="0">
                    <a:pos x="53" y="51"/>
                  </a:cxn>
                  <a:cxn ang="0">
                    <a:pos x="60" y="53"/>
                  </a:cxn>
                  <a:cxn ang="0">
                    <a:pos x="65" y="55"/>
                  </a:cxn>
                  <a:cxn ang="0">
                    <a:pos x="72" y="58"/>
                  </a:cxn>
                  <a:cxn ang="0">
                    <a:pos x="79" y="56"/>
                  </a:cxn>
                  <a:cxn ang="0">
                    <a:pos x="87" y="55"/>
                  </a:cxn>
                  <a:cxn ang="0">
                    <a:pos x="92" y="52"/>
                  </a:cxn>
                  <a:cxn ang="0">
                    <a:pos x="96" y="47"/>
                  </a:cxn>
                  <a:cxn ang="0">
                    <a:pos x="88" y="40"/>
                  </a:cxn>
                  <a:cxn ang="0">
                    <a:pos x="78" y="37"/>
                  </a:cxn>
                  <a:cxn ang="0">
                    <a:pos x="68" y="32"/>
                  </a:cxn>
                  <a:cxn ang="0">
                    <a:pos x="64" y="22"/>
                  </a:cxn>
                  <a:cxn ang="0">
                    <a:pos x="117" y="23"/>
                  </a:cxn>
                  <a:cxn ang="0">
                    <a:pos x="115" y="18"/>
                  </a:cxn>
                  <a:cxn ang="0">
                    <a:pos x="112" y="15"/>
                  </a:cxn>
                  <a:cxn ang="0">
                    <a:pos x="109" y="12"/>
                  </a:cxn>
                  <a:cxn ang="0">
                    <a:pos x="103" y="10"/>
                  </a:cxn>
                  <a:cxn ang="0">
                    <a:pos x="99" y="8"/>
                  </a:cxn>
                  <a:cxn ang="0">
                    <a:pos x="93" y="5"/>
                  </a:cxn>
                  <a:cxn ang="0">
                    <a:pos x="88" y="3"/>
                  </a:cxn>
                  <a:cxn ang="0">
                    <a:pos x="82" y="1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5" y="1"/>
                  </a:cxn>
                  <a:cxn ang="0">
                    <a:pos x="59" y="2"/>
                  </a:cxn>
                  <a:cxn ang="0">
                    <a:pos x="53" y="3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36" y="2"/>
                  </a:cxn>
                </a:cxnLst>
                <a:rect l="0" t="0" r="r" b="b"/>
                <a:pathLst>
                  <a:path w="117" h="58">
                    <a:moveTo>
                      <a:pt x="36" y="2"/>
                    </a:moveTo>
                    <a:lnTo>
                      <a:pt x="29" y="3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20" y="27"/>
                    </a:lnTo>
                    <a:lnTo>
                      <a:pt x="27" y="29"/>
                    </a:lnTo>
                    <a:lnTo>
                      <a:pt x="34" y="33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7"/>
                    </a:lnTo>
                    <a:lnTo>
                      <a:pt x="22" y="40"/>
                    </a:lnTo>
                    <a:lnTo>
                      <a:pt x="28" y="42"/>
                    </a:lnTo>
                    <a:lnTo>
                      <a:pt x="34" y="45"/>
                    </a:lnTo>
                    <a:lnTo>
                      <a:pt x="40" y="47"/>
                    </a:lnTo>
                    <a:lnTo>
                      <a:pt x="47" y="49"/>
                    </a:lnTo>
                    <a:lnTo>
                      <a:pt x="53" y="51"/>
                    </a:lnTo>
                    <a:lnTo>
                      <a:pt x="60" y="53"/>
                    </a:lnTo>
                    <a:lnTo>
                      <a:pt x="65" y="55"/>
                    </a:lnTo>
                    <a:lnTo>
                      <a:pt x="72" y="58"/>
                    </a:lnTo>
                    <a:lnTo>
                      <a:pt x="79" y="56"/>
                    </a:lnTo>
                    <a:lnTo>
                      <a:pt x="87" y="55"/>
                    </a:lnTo>
                    <a:lnTo>
                      <a:pt x="92" y="52"/>
                    </a:lnTo>
                    <a:lnTo>
                      <a:pt x="96" y="47"/>
                    </a:lnTo>
                    <a:lnTo>
                      <a:pt x="88" y="40"/>
                    </a:lnTo>
                    <a:lnTo>
                      <a:pt x="78" y="37"/>
                    </a:lnTo>
                    <a:lnTo>
                      <a:pt x="68" y="32"/>
                    </a:lnTo>
                    <a:lnTo>
                      <a:pt x="64" y="22"/>
                    </a:lnTo>
                    <a:lnTo>
                      <a:pt x="117" y="23"/>
                    </a:lnTo>
                    <a:lnTo>
                      <a:pt x="115" y="18"/>
                    </a:lnTo>
                    <a:lnTo>
                      <a:pt x="112" y="15"/>
                    </a:lnTo>
                    <a:lnTo>
                      <a:pt x="109" y="12"/>
                    </a:lnTo>
                    <a:lnTo>
                      <a:pt x="103" y="10"/>
                    </a:lnTo>
                    <a:lnTo>
                      <a:pt x="99" y="8"/>
                    </a:lnTo>
                    <a:lnTo>
                      <a:pt x="93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1" hidden="1"/>
              <p:cNvSpPr>
                <a:spLocks/>
              </p:cNvSpPr>
              <p:nvPr/>
            </p:nvSpPr>
            <p:spPr bwMode="auto">
              <a:xfrm>
                <a:off x="4629418" y="4833831"/>
                <a:ext cx="123825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55"/>
                  </a:cxn>
                  <a:cxn ang="0">
                    <a:pos x="10" y="63"/>
                  </a:cxn>
                  <a:cxn ang="0">
                    <a:pos x="4" y="72"/>
                  </a:cxn>
                  <a:cxn ang="0">
                    <a:pos x="0" y="82"/>
                  </a:cxn>
                  <a:cxn ang="0">
                    <a:pos x="8" y="71"/>
                  </a:cxn>
                  <a:cxn ang="0">
                    <a:pos x="16" y="61"/>
                  </a:cxn>
                  <a:cxn ang="0">
                    <a:pos x="27" y="52"/>
                  </a:cxn>
                  <a:cxn ang="0">
                    <a:pos x="38" y="45"/>
                  </a:cxn>
                  <a:cxn ang="0">
                    <a:pos x="49" y="37"/>
                  </a:cxn>
                  <a:cxn ang="0">
                    <a:pos x="60" y="28"/>
                  </a:cxn>
                  <a:cxn ang="0">
                    <a:pos x="68" y="20"/>
                  </a:cxn>
                  <a:cxn ang="0">
                    <a:pos x="77" y="9"/>
                  </a:cxn>
                  <a:cxn ang="0">
                    <a:pos x="78" y="0"/>
                  </a:cxn>
                  <a:cxn ang="0">
                    <a:pos x="73" y="7"/>
                  </a:cxn>
                  <a:cxn ang="0">
                    <a:pos x="66" y="13"/>
                  </a:cxn>
                  <a:cxn ang="0">
                    <a:pos x="59" y="19"/>
                  </a:cxn>
                  <a:cxn ang="0">
                    <a:pos x="52" y="25"/>
                  </a:cxn>
                  <a:cxn ang="0">
                    <a:pos x="45" y="31"/>
                  </a:cxn>
                  <a:cxn ang="0">
                    <a:pos x="36" y="36"/>
                  </a:cxn>
                  <a:cxn ang="0">
                    <a:pos x="28" y="40"/>
                  </a:cxn>
                  <a:cxn ang="0">
                    <a:pos x="20" y="45"/>
                  </a:cxn>
                </a:cxnLst>
                <a:rect l="0" t="0" r="r" b="b"/>
                <a:pathLst>
                  <a:path w="78" h="82">
                    <a:moveTo>
                      <a:pt x="20" y="45"/>
                    </a:moveTo>
                    <a:lnTo>
                      <a:pt x="15" y="55"/>
                    </a:lnTo>
                    <a:lnTo>
                      <a:pt x="10" y="63"/>
                    </a:lnTo>
                    <a:lnTo>
                      <a:pt x="4" y="72"/>
                    </a:lnTo>
                    <a:lnTo>
                      <a:pt x="0" y="82"/>
                    </a:lnTo>
                    <a:lnTo>
                      <a:pt x="8" y="71"/>
                    </a:lnTo>
                    <a:lnTo>
                      <a:pt x="16" y="61"/>
                    </a:lnTo>
                    <a:lnTo>
                      <a:pt x="27" y="52"/>
                    </a:lnTo>
                    <a:lnTo>
                      <a:pt x="38" y="45"/>
                    </a:lnTo>
                    <a:lnTo>
                      <a:pt x="49" y="37"/>
                    </a:lnTo>
                    <a:lnTo>
                      <a:pt x="60" y="28"/>
                    </a:lnTo>
                    <a:lnTo>
                      <a:pt x="68" y="20"/>
                    </a:lnTo>
                    <a:lnTo>
                      <a:pt x="77" y="9"/>
                    </a:lnTo>
                    <a:lnTo>
                      <a:pt x="78" y="0"/>
                    </a:lnTo>
                    <a:lnTo>
                      <a:pt x="73" y="7"/>
                    </a:lnTo>
                    <a:lnTo>
                      <a:pt x="66" y="13"/>
                    </a:lnTo>
                    <a:lnTo>
                      <a:pt x="59" y="19"/>
                    </a:lnTo>
                    <a:lnTo>
                      <a:pt x="52" y="25"/>
                    </a:lnTo>
                    <a:lnTo>
                      <a:pt x="45" y="31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6" hidden="1"/>
              <p:cNvSpPr>
                <a:spLocks/>
              </p:cNvSpPr>
              <p:nvPr/>
            </p:nvSpPr>
            <p:spPr bwMode="auto">
              <a:xfrm>
                <a:off x="4711968" y="5002106"/>
                <a:ext cx="173038" cy="523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6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7" y="33"/>
                  </a:cxn>
                  <a:cxn ang="0">
                    <a:pos x="11" y="29"/>
                  </a:cxn>
                  <a:cxn ang="0">
                    <a:pos x="15" y="29"/>
                  </a:cxn>
                  <a:cxn ang="0">
                    <a:pos x="21" y="29"/>
                  </a:cxn>
                  <a:cxn ang="0">
                    <a:pos x="26" y="27"/>
                  </a:cxn>
                  <a:cxn ang="0">
                    <a:pos x="35" y="20"/>
                  </a:cxn>
                  <a:cxn ang="0">
                    <a:pos x="45" y="16"/>
                  </a:cxn>
                  <a:cxn ang="0">
                    <a:pos x="56" y="14"/>
                  </a:cxn>
                  <a:cxn ang="0">
                    <a:pos x="66" y="13"/>
                  </a:cxn>
                  <a:cxn ang="0">
                    <a:pos x="77" y="13"/>
                  </a:cxn>
                  <a:cxn ang="0">
                    <a:pos x="88" y="13"/>
                  </a:cxn>
                  <a:cxn ang="0">
                    <a:pos x="98" y="12"/>
                  </a:cxn>
                  <a:cxn ang="0">
                    <a:pos x="109" y="10"/>
                  </a:cxn>
                  <a:cxn ang="0">
                    <a:pos x="96" y="3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2"/>
                  </a:cxn>
                  <a:cxn ang="0">
                    <a:pos x="40" y="6"/>
                  </a:cxn>
                  <a:cxn ang="0">
                    <a:pos x="26" y="12"/>
                  </a:cxn>
                  <a:cxn ang="0">
                    <a:pos x="13" y="17"/>
                  </a:cxn>
                  <a:cxn ang="0">
                    <a:pos x="0" y="22"/>
                  </a:cxn>
                </a:cxnLst>
                <a:rect l="0" t="0" r="r" b="b"/>
                <a:pathLst>
                  <a:path w="109" h="33">
                    <a:moveTo>
                      <a:pt x="0" y="22"/>
                    </a:moveTo>
                    <a:lnTo>
                      <a:pt x="1" y="26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21" y="29"/>
                    </a:lnTo>
                    <a:lnTo>
                      <a:pt x="26" y="27"/>
                    </a:lnTo>
                    <a:lnTo>
                      <a:pt x="35" y="20"/>
                    </a:lnTo>
                    <a:lnTo>
                      <a:pt x="45" y="16"/>
                    </a:lnTo>
                    <a:lnTo>
                      <a:pt x="56" y="14"/>
                    </a:lnTo>
                    <a:lnTo>
                      <a:pt x="66" y="13"/>
                    </a:lnTo>
                    <a:lnTo>
                      <a:pt x="77" y="13"/>
                    </a:lnTo>
                    <a:lnTo>
                      <a:pt x="88" y="13"/>
                    </a:lnTo>
                    <a:lnTo>
                      <a:pt x="98" y="12"/>
                    </a:lnTo>
                    <a:lnTo>
                      <a:pt x="109" y="10"/>
                    </a:lnTo>
                    <a:lnTo>
                      <a:pt x="96" y="3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26" y="12"/>
                    </a:lnTo>
                    <a:lnTo>
                      <a:pt x="13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7" hidden="1"/>
              <p:cNvSpPr>
                <a:spLocks/>
              </p:cNvSpPr>
              <p:nvPr/>
            </p:nvSpPr>
            <p:spPr bwMode="auto">
              <a:xfrm>
                <a:off x="5065980" y="5017981"/>
                <a:ext cx="125413" cy="444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13"/>
                  </a:cxn>
                  <a:cxn ang="0">
                    <a:pos x="27" y="15"/>
                  </a:cxn>
                  <a:cxn ang="0">
                    <a:pos x="34" y="16"/>
                  </a:cxn>
                  <a:cxn ang="0">
                    <a:pos x="41" y="17"/>
                  </a:cxn>
                  <a:cxn ang="0">
                    <a:pos x="48" y="18"/>
                  </a:cxn>
                  <a:cxn ang="0">
                    <a:pos x="53" y="20"/>
                  </a:cxn>
                  <a:cxn ang="0">
                    <a:pos x="59" y="22"/>
                  </a:cxn>
                  <a:cxn ang="0">
                    <a:pos x="66" y="25"/>
                  </a:cxn>
                  <a:cxn ang="0">
                    <a:pos x="74" y="28"/>
                  </a:cxn>
                  <a:cxn ang="0">
                    <a:pos x="79" y="25"/>
                  </a:cxn>
                  <a:cxn ang="0">
                    <a:pos x="76" y="2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1" y="9"/>
                  </a:cxn>
                  <a:cxn ang="0">
                    <a:pos x="54" y="7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w="79" h="28">
                    <a:moveTo>
                      <a:pt x="0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0" y="13"/>
                    </a:lnTo>
                    <a:lnTo>
                      <a:pt x="27" y="15"/>
                    </a:lnTo>
                    <a:lnTo>
                      <a:pt x="34" y="16"/>
                    </a:lnTo>
                    <a:lnTo>
                      <a:pt x="41" y="17"/>
                    </a:lnTo>
                    <a:lnTo>
                      <a:pt x="48" y="18"/>
                    </a:lnTo>
                    <a:lnTo>
                      <a:pt x="53" y="20"/>
                    </a:lnTo>
                    <a:lnTo>
                      <a:pt x="59" y="22"/>
                    </a:lnTo>
                    <a:lnTo>
                      <a:pt x="66" y="25"/>
                    </a:lnTo>
                    <a:lnTo>
                      <a:pt x="74" y="28"/>
                    </a:lnTo>
                    <a:lnTo>
                      <a:pt x="79" y="25"/>
                    </a:lnTo>
                    <a:lnTo>
                      <a:pt x="76" y="2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1" y="9"/>
                    </a:lnTo>
                    <a:lnTo>
                      <a:pt x="54" y="7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0" hidden="1"/>
              <p:cNvSpPr>
                <a:spLocks/>
              </p:cNvSpPr>
              <p:nvPr/>
            </p:nvSpPr>
            <p:spPr bwMode="auto">
              <a:xfrm>
                <a:off x="4999305" y="5064018"/>
                <a:ext cx="25400" cy="16827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6"/>
                  </a:cxn>
                  <a:cxn ang="0">
                    <a:pos x="0" y="50"/>
                  </a:cxn>
                  <a:cxn ang="0">
                    <a:pos x="2" y="74"/>
                  </a:cxn>
                  <a:cxn ang="0">
                    <a:pos x="7" y="97"/>
                  </a:cxn>
                  <a:cxn ang="0">
                    <a:pos x="7" y="101"/>
                  </a:cxn>
                  <a:cxn ang="0">
                    <a:pos x="6" y="103"/>
                  </a:cxn>
                  <a:cxn ang="0">
                    <a:pos x="7" y="105"/>
                  </a:cxn>
                  <a:cxn ang="0">
                    <a:pos x="10" y="106"/>
                  </a:cxn>
                  <a:cxn ang="0">
                    <a:pos x="12" y="106"/>
                  </a:cxn>
                  <a:cxn ang="0">
                    <a:pos x="14" y="83"/>
                  </a:cxn>
                  <a:cxn ang="0">
                    <a:pos x="12" y="61"/>
                  </a:cxn>
                  <a:cxn ang="0">
                    <a:pos x="12" y="37"/>
                  </a:cxn>
                  <a:cxn ang="0">
                    <a:pos x="16" y="14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2" y="1"/>
                  </a:cxn>
                </a:cxnLst>
                <a:rect l="0" t="0" r="r" b="b"/>
                <a:pathLst>
                  <a:path w="16" h="106">
                    <a:moveTo>
                      <a:pt x="2" y="1"/>
                    </a:moveTo>
                    <a:lnTo>
                      <a:pt x="2" y="26"/>
                    </a:lnTo>
                    <a:lnTo>
                      <a:pt x="0" y="50"/>
                    </a:lnTo>
                    <a:lnTo>
                      <a:pt x="2" y="7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6" y="103"/>
                    </a:lnTo>
                    <a:lnTo>
                      <a:pt x="7" y="105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83"/>
                    </a:lnTo>
                    <a:lnTo>
                      <a:pt x="12" y="61"/>
                    </a:lnTo>
                    <a:lnTo>
                      <a:pt x="12" y="37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01" hidden="1"/>
              <p:cNvSpPr>
                <a:spLocks/>
              </p:cNvSpPr>
              <p:nvPr/>
            </p:nvSpPr>
            <p:spPr bwMode="auto">
              <a:xfrm>
                <a:off x="4765943" y="5078306"/>
                <a:ext cx="128588" cy="349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9" y="12"/>
                  </a:cxn>
                  <a:cxn ang="0">
                    <a:pos x="17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41" y="22"/>
                  </a:cxn>
                  <a:cxn ang="0">
                    <a:pos x="49" y="22"/>
                  </a:cxn>
                  <a:cxn ang="0">
                    <a:pos x="55" y="22"/>
                  </a:cxn>
                  <a:cxn ang="0">
                    <a:pos x="63" y="21"/>
                  </a:cxn>
                  <a:cxn ang="0">
                    <a:pos x="65" y="17"/>
                  </a:cxn>
                  <a:cxn ang="0">
                    <a:pos x="69" y="16"/>
                  </a:cxn>
                  <a:cxn ang="0">
                    <a:pos x="73" y="16"/>
                  </a:cxn>
                  <a:cxn ang="0">
                    <a:pos x="76" y="12"/>
                  </a:cxn>
                  <a:cxn ang="0">
                    <a:pos x="78" y="14"/>
                  </a:cxn>
                  <a:cxn ang="0">
                    <a:pos x="80" y="14"/>
                  </a:cxn>
                  <a:cxn ang="0">
                    <a:pos x="80" y="15"/>
                  </a:cxn>
                  <a:cxn ang="0">
                    <a:pos x="81" y="12"/>
                  </a:cxn>
                  <a:cxn ang="0">
                    <a:pos x="81" y="9"/>
                  </a:cxn>
                  <a:cxn ang="0">
                    <a:pos x="80" y="7"/>
                  </a:cxn>
                  <a:cxn ang="0">
                    <a:pos x="78" y="6"/>
                  </a:cxn>
                  <a:cxn ang="0">
                    <a:pos x="75" y="5"/>
                  </a:cxn>
                  <a:cxn ang="0">
                    <a:pos x="65" y="3"/>
                  </a:cxn>
                  <a:cxn ang="0">
                    <a:pos x="55" y="2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0" y="3"/>
                  </a:cxn>
                </a:cxnLst>
                <a:rect l="0" t="0" r="r" b="b"/>
                <a:pathLst>
                  <a:path w="81" h="22">
                    <a:moveTo>
                      <a:pt x="0" y="3"/>
                    </a:moveTo>
                    <a:lnTo>
                      <a:pt x="1" y="9"/>
                    </a:lnTo>
                    <a:lnTo>
                      <a:pt x="9" y="12"/>
                    </a:lnTo>
                    <a:lnTo>
                      <a:pt x="17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41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3" y="21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78" y="6"/>
                    </a:lnTo>
                    <a:lnTo>
                      <a:pt x="75" y="5"/>
                    </a:lnTo>
                    <a:lnTo>
                      <a:pt x="65" y="3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04" hidden="1"/>
              <p:cNvSpPr>
                <a:spLocks/>
              </p:cNvSpPr>
              <p:nvPr/>
            </p:nvSpPr>
            <p:spPr bwMode="auto">
              <a:xfrm>
                <a:off x="5054868" y="5087831"/>
                <a:ext cx="1143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3" y="18"/>
                  </a:cxn>
                  <a:cxn ang="0">
                    <a:pos x="28" y="18"/>
                  </a:cxn>
                  <a:cxn ang="0">
                    <a:pos x="33" y="18"/>
                  </a:cxn>
                  <a:cxn ang="0">
                    <a:pos x="38" y="18"/>
                  </a:cxn>
                  <a:cxn ang="0">
                    <a:pos x="43" y="18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7" y="17"/>
                  </a:cxn>
                  <a:cxn ang="0">
                    <a:pos x="61" y="18"/>
                  </a:cxn>
                  <a:cxn ang="0">
                    <a:pos x="65" y="21"/>
                  </a:cxn>
                  <a:cxn ang="0">
                    <a:pos x="70" y="22"/>
                  </a:cxn>
                  <a:cxn ang="0">
                    <a:pos x="72" y="18"/>
                  </a:cxn>
                  <a:cxn ang="0">
                    <a:pos x="70" y="13"/>
                  </a:cxn>
                  <a:cxn ang="0">
                    <a:pos x="64" y="10"/>
                  </a:cxn>
                  <a:cxn ang="0">
                    <a:pos x="58" y="9"/>
                  </a:cxn>
                  <a:cxn ang="0">
                    <a:pos x="52" y="5"/>
                  </a:cxn>
                  <a:cxn ang="0">
                    <a:pos x="46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0" y="4"/>
                  </a:cxn>
                </a:cxnLst>
                <a:rect l="0" t="0" r="r" b="b"/>
                <a:pathLst>
                  <a:path w="72" h="22">
                    <a:moveTo>
                      <a:pt x="0" y="4"/>
                    </a:moveTo>
                    <a:lnTo>
                      <a:pt x="2" y="11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33" y="18"/>
                    </a:lnTo>
                    <a:lnTo>
                      <a:pt x="38" y="18"/>
                    </a:lnTo>
                    <a:lnTo>
                      <a:pt x="43" y="18"/>
                    </a:lnTo>
                    <a:lnTo>
                      <a:pt x="47" y="18"/>
                    </a:lnTo>
                    <a:lnTo>
                      <a:pt x="52" y="18"/>
                    </a:lnTo>
                    <a:lnTo>
                      <a:pt x="57" y="17"/>
                    </a:lnTo>
                    <a:lnTo>
                      <a:pt x="61" y="18"/>
                    </a:lnTo>
                    <a:lnTo>
                      <a:pt x="65" y="21"/>
                    </a:lnTo>
                    <a:lnTo>
                      <a:pt x="70" y="22"/>
                    </a:lnTo>
                    <a:lnTo>
                      <a:pt x="72" y="18"/>
                    </a:lnTo>
                    <a:lnTo>
                      <a:pt x="70" y="13"/>
                    </a:lnTo>
                    <a:lnTo>
                      <a:pt x="64" y="10"/>
                    </a:lnTo>
                    <a:lnTo>
                      <a:pt x="58" y="9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8" hidden="1"/>
              <p:cNvSpPr>
                <a:spLocks/>
              </p:cNvSpPr>
              <p:nvPr/>
            </p:nvSpPr>
            <p:spPr bwMode="auto">
              <a:xfrm>
                <a:off x="4604018" y="5191018"/>
                <a:ext cx="60325" cy="1016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26"/>
                  </a:cxn>
                  <a:cxn ang="0">
                    <a:pos x="6" y="41"/>
                  </a:cxn>
                  <a:cxn ang="0">
                    <a:pos x="14" y="55"/>
                  </a:cxn>
                  <a:cxn ang="0">
                    <a:pos x="26" y="64"/>
                  </a:cxn>
                  <a:cxn ang="0">
                    <a:pos x="30" y="62"/>
                  </a:cxn>
                  <a:cxn ang="0">
                    <a:pos x="33" y="62"/>
                  </a:cxn>
                  <a:cxn ang="0">
                    <a:pos x="37" y="61"/>
                  </a:cxn>
                  <a:cxn ang="0">
                    <a:pos x="38" y="55"/>
                  </a:cxn>
                  <a:cxn ang="0">
                    <a:pos x="32" y="42"/>
                  </a:cxn>
                  <a:cxn ang="0">
                    <a:pos x="27" y="29"/>
                  </a:cxn>
                  <a:cxn ang="0">
                    <a:pos x="23" y="15"/>
                  </a:cxn>
                  <a:cxn ang="0">
                    <a:pos x="19" y="0"/>
                  </a:cxn>
                  <a:cxn ang="0">
                    <a:pos x="14" y="2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</a:cxnLst>
                <a:rect l="0" t="0" r="r" b="b"/>
                <a:pathLst>
                  <a:path w="38" h="64">
                    <a:moveTo>
                      <a:pt x="0" y="12"/>
                    </a:moveTo>
                    <a:lnTo>
                      <a:pt x="3" y="26"/>
                    </a:lnTo>
                    <a:lnTo>
                      <a:pt x="6" y="41"/>
                    </a:lnTo>
                    <a:lnTo>
                      <a:pt x="14" y="55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37" y="61"/>
                    </a:lnTo>
                    <a:lnTo>
                      <a:pt x="38" y="55"/>
                    </a:lnTo>
                    <a:lnTo>
                      <a:pt x="32" y="42"/>
                    </a:lnTo>
                    <a:lnTo>
                      <a:pt x="27" y="29"/>
                    </a:lnTo>
                    <a:lnTo>
                      <a:pt x="23" y="15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9" hidden="1"/>
              <p:cNvSpPr>
                <a:spLocks/>
              </p:cNvSpPr>
              <p:nvPr/>
            </p:nvSpPr>
            <p:spPr bwMode="auto">
              <a:xfrm>
                <a:off x="5129480" y="5191018"/>
                <a:ext cx="58738" cy="119063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2" y="74"/>
                  </a:cxn>
                  <a:cxn ang="0">
                    <a:pos x="2" y="75"/>
                  </a:cxn>
                  <a:cxn ang="0">
                    <a:pos x="9" y="63"/>
                  </a:cxn>
                  <a:cxn ang="0">
                    <a:pos x="14" y="51"/>
                  </a:cxn>
                  <a:cxn ang="0">
                    <a:pos x="19" y="39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7" y="22"/>
                  </a:cxn>
                  <a:cxn ang="0">
                    <a:pos x="28" y="20"/>
                  </a:cxn>
                  <a:cxn ang="0">
                    <a:pos x="30" y="20"/>
                  </a:cxn>
                  <a:cxn ang="0">
                    <a:pos x="30" y="15"/>
                  </a:cxn>
                  <a:cxn ang="0">
                    <a:pos x="34" y="10"/>
                  </a:cxn>
                  <a:cxn ang="0">
                    <a:pos x="37" y="6"/>
                  </a:cxn>
                  <a:cxn ang="0">
                    <a:pos x="35" y="0"/>
                  </a:cxn>
                  <a:cxn ang="0">
                    <a:pos x="28" y="6"/>
                  </a:cxn>
                  <a:cxn ang="0">
                    <a:pos x="23" y="12"/>
                  </a:cxn>
                  <a:cxn ang="0">
                    <a:pos x="18" y="20"/>
                  </a:cxn>
                  <a:cxn ang="0">
                    <a:pos x="15" y="28"/>
                  </a:cxn>
                  <a:cxn ang="0">
                    <a:pos x="12" y="37"/>
                  </a:cxn>
                  <a:cxn ang="0">
                    <a:pos x="9" y="45"/>
                  </a:cxn>
                  <a:cxn ang="0">
                    <a:pos x="4" y="53"/>
                  </a:cxn>
                  <a:cxn ang="0">
                    <a:pos x="0" y="60"/>
                  </a:cxn>
                </a:cxnLst>
                <a:rect l="0" t="0" r="r" b="b"/>
                <a:pathLst>
                  <a:path w="37" h="75">
                    <a:moveTo>
                      <a:pt x="0" y="60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9" y="63"/>
                    </a:lnTo>
                    <a:lnTo>
                      <a:pt x="14" y="51"/>
                    </a:lnTo>
                    <a:lnTo>
                      <a:pt x="19" y="39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4" y="10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3" y="12"/>
                    </a:lnTo>
                    <a:lnTo>
                      <a:pt x="18" y="20"/>
                    </a:lnTo>
                    <a:lnTo>
                      <a:pt x="15" y="28"/>
                    </a:lnTo>
                    <a:lnTo>
                      <a:pt x="12" y="37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14" hidden="1"/>
              <p:cNvSpPr>
                <a:spLocks/>
              </p:cNvSpPr>
              <p:nvPr/>
            </p:nvSpPr>
            <p:spPr bwMode="auto">
              <a:xfrm>
                <a:off x="4934218" y="5268806"/>
                <a:ext cx="7937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2" y="16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6" y="14"/>
                  </a:cxn>
                  <a:cxn ang="0">
                    <a:pos x="48" y="14"/>
                  </a:cxn>
                  <a:cxn ang="0">
                    <a:pos x="50" y="11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41" y="3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1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5" y="4"/>
                  </a:cxn>
                </a:cxnLst>
                <a:rect l="0" t="0" r="r" b="b"/>
                <a:pathLst>
                  <a:path w="50" h="16">
                    <a:moveTo>
                      <a:pt x="5" y="4"/>
                    </a:move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1"/>
                    </a:lnTo>
                    <a:lnTo>
                      <a:pt x="49" y="6"/>
                    </a:lnTo>
                    <a:lnTo>
                      <a:pt x="45" y="4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15" hidden="1"/>
              <p:cNvSpPr>
                <a:spLocks/>
              </p:cNvSpPr>
              <p:nvPr/>
            </p:nvSpPr>
            <p:spPr bwMode="auto">
              <a:xfrm>
                <a:off x="5170755" y="5273568"/>
                <a:ext cx="36513" cy="10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9" y="58"/>
                  </a:cxn>
                  <a:cxn ang="0">
                    <a:pos x="15" y="48"/>
                  </a:cxn>
                  <a:cxn ang="0">
                    <a:pos x="20" y="38"/>
                  </a:cxn>
                  <a:cxn ang="0">
                    <a:pos x="23" y="27"/>
                  </a:cxn>
                  <a:cxn ang="0">
                    <a:pos x="21" y="20"/>
                  </a:cxn>
                  <a:cxn ang="0">
                    <a:pos x="22" y="10"/>
                  </a:cxn>
                  <a:cxn ang="0">
                    <a:pos x="21" y="3"/>
                  </a:cxn>
                  <a:cxn ang="0">
                    <a:pos x="13" y="0"/>
                  </a:cxn>
                  <a:cxn ang="0">
                    <a:pos x="11" y="17"/>
                  </a:cxn>
                  <a:cxn ang="0">
                    <a:pos x="6" y="33"/>
                  </a:cxn>
                  <a:cxn ang="0">
                    <a:pos x="2" y="49"/>
                  </a:cxn>
                  <a:cxn ang="0">
                    <a:pos x="0" y="64"/>
                  </a:cxn>
                </a:cxnLst>
                <a:rect l="0" t="0" r="r" b="b"/>
                <a:pathLst>
                  <a:path w="23" h="64">
                    <a:moveTo>
                      <a:pt x="0" y="64"/>
                    </a:moveTo>
                    <a:lnTo>
                      <a:pt x="9" y="58"/>
                    </a:lnTo>
                    <a:lnTo>
                      <a:pt x="15" y="48"/>
                    </a:lnTo>
                    <a:lnTo>
                      <a:pt x="20" y="38"/>
                    </a:lnTo>
                    <a:lnTo>
                      <a:pt x="23" y="27"/>
                    </a:lnTo>
                    <a:lnTo>
                      <a:pt x="21" y="20"/>
                    </a:lnTo>
                    <a:lnTo>
                      <a:pt x="22" y="10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1" y="17"/>
                    </a:lnTo>
                    <a:lnTo>
                      <a:pt x="6" y="33"/>
                    </a:lnTo>
                    <a:lnTo>
                      <a:pt x="2" y="4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22" hidden="1"/>
              <p:cNvSpPr>
                <a:spLocks/>
              </p:cNvSpPr>
              <p:nvPr/>
            </p:nvSpPr>
            <p:spPr bwMode="auto">
              <a:xfrm>
                <a:off x="4840555" y="5354531"/>
                <a:ext cx="242888" cy="9683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18"/>
                  </a:cxn>
                  <a:cxn ang="0">
                    <a:pos x="18" y="15"/>
                  </a:cxn>
                  <a:cxn ang="0">
                    <a:pos x="23" y="21"/>
                  </a:cxn>
                  <a:cxn ang="0">
                    <a:pos x="35" y="32"/>
                  </a:cxn>
                  <a:cxn ang="0">
                    <a:pos x="54" y="46"/>
                  </a:cxn>
                  <a:cxn ang="0">
                    <a:pos x="76" y="58"/>
                  </a:cxn>
                  <a:cxn ang="0">
                    <a:pos x="98" y="61"/>
                  </a:cxn>
                  <a:cxn ang="0">
                    <a:pos x="116" y="55"/>
                  </a:cxn>
                  <a:cxn ang="0">
                    <a:pos x="121" y="48"/>
                  </a:cxn>
                  <a:cxn ang="0">
                    <a:pos x="118" y="43"/>
                  </a:cxn>
                  <a:cxn ang="0">
                    <a:pos x="110" y="49"/>
                  </a:cxn>
                  <a:cxn ang="0">
                    <a:pos x="100" y="50"/>
                  </a:cxn>
                  <a:cxn ang="0">
                    <a:pos x="89" y="51"/>
                  </a:cxn>
                  <a:cxn ang="0">
                    <a:pos x="77" y="49"/>
                  </a:cxn>
                  <a:cxn ang="0">
                    <a:pos x="67" y="44"/>
                  </a:cxn>
                  <a:cxn ang="0">
                    <a:pos x="64" y="37"/>
                  </a:cxn>
                  <a:cxn ang="0">
                    <a:pos x="79" y="39"/>
                  </a:cxn>
                  <a:cxn ang="0">
                    <a:pos x="94" y="39"/>
                  </a:cxn>
                  <a:cxn ang="0">
                    <a:pos x="109" y="36"/>
                  </a:cxn>
                  <a:cxn ang="0">
                    <a:pos x="123" y="29"/>
                  </a:cxn>
                  <a:cxn ang="0">
                    <a:pos x="134" y="19"/>
                  </a:cxn>
                  <a:cxn ang="0">
                    <a:pos x="147" y="11"/>
                  </a:cxn>
                  <a:cxn ang="0">
                    <a:pos x="152" y="10"/>
                  </a:cxn>
                  <a:cxn ang="0">
                    <a:pos x="153" y="7"/>
                  </a:cxn>
                  <a:cxn ang="0">
                    <a:pos x="138" y="7"/>
                  </a:cxn>
                  <a:cxn ang="0">
                    <a:pos x="114" y="7"/>
                  </a:cxn>
                  <a:cxn ang="0">
                    <a:pos x="89" y="6"/>
                  </a:cxn>
                  <a:cxn ang="0">
                    <a:pos x="65" y="4"/>
                  </a:cxn>
                  <a:cxn ang="0">
                    <a:pos x="47" y="4"/>
                  </a:cxn>
                  <a:cxn ang="0">
                    <a:pos x="36" y="4"/>
                  </a:cxn>
                  <a:cxn ang="0">
                    <a:pos x="26" y="5"/>
                  </a:cxn>
                  <a:cxn ang="0">
                    <a:pos x="16" y="4"/>
                  </a:cxn>
                  <a:cxn ang="0">
                    <a:pos x="7" y="1"/>
                  </a:cxn>
                  <a:cxn ang="0">
                    <a:pos x="1" y="5"/>
                  </a:cxn>
                </a:cxnLst>
                <a:rect l="0" t="0" r="r" b="b"/>
                <a:pathLst>
                  <a:path w="153" h="61">
                    <a:moveTo>
                      <a:pt x="0" y="9"/>
                    </a:moveTo>
                    <a:lnTo>
                      <a:pt x="2" y="12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4" y="39"/>
                    </a:lnTo>
                    <a:lnTo>
                      <a:pt x="54" y="46"/>
                    </a:lnTo>
                    <a:lnTo>
                      <a:pt x="65" y="52"/>
                    </a:lnTo>
                    <a:lnTo>
                      <a:pt x="76" y="58"/>
                    </a:lnTo>
                    <a:lnTo>
                      <a:pt x="86" y="61"/>
                    </a:lnTo>
                    <a:lnTo>
                      <a:pt x="98" y="61"/>
                    </a:lnTo>
                    <a:lnTo>
                      <a:pt x="111" y="58"/>
                    </a:lnTo>
                    <a:lnTo>
                      <a:pt x="116" y="55"/>
                    </a:lnTo>
                    <a:lnTo>
                      <a:pt x="119" y="52"/>
                    </a:lnTo>
                    <a:lnTo>
                      <a:pt x="121" y="48"/>
                    </a:lnTo>
                    <a:lnTo>
                      <a:pt x="122" y="44"/>
                    </a:lnTo>
                    <a:lnTo>
                      <a:pt x="118" y="43"/>
                    </a:lnTo>
                    <a:lnTo>
                      <a:pt x="115" y="46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0" y="50"/>
                    </a:lnTo>
                    <a:lnTo>
                      <a:pt x="94" y="50"/>
                    </a:lnTo>
                    <a:lnTo>
                      <a:pt x="89" y="51"/>
                    </a:lnTo>
                    <a:lnTo>
                      <a:pt x="82" y="50"/>
                    </a:lnTo>
                    <a:lnTo>
                      <a:pt x="77" y="49"/>
                    </a:lnTo>
                    <a:lnTo>
                      <a:pt x="71" y="47"/>
                    </a:lnTo>
                    <a:lnTo>
                      <a:pt x="67" y="44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71" y="39"/>
                    </a:lnTo>
                    <a:lnTo>
                      <a:pt x="79" y="39"/>
                    </a:lnTo>
                    <a:lnTo>
                      <a:pt x="86" y="40"/>
                    </a:lnTo>
                    <a:lnTo>
                      <a:pt x="94" y="39"/>
                    </a:lnTo>
                    <a:lnTo>
                      <a:pt x="102" y="38"/>
                    </a:lnTo>
                    <a:lnTo>
                      <a:pt x="109" y="36"/>
                    </a:lnTo>
                    <a:lnTo>
                      <a:pt x="117" y="33"/>
                    </a:lnTo>
                    <a:lnTo>
                      <a:pt x="123" y="29"/>
                    </a:lnTo>
                    <a:lnTo>
                      <a:pt x="128" y="22"/>
                    </a:lnTo>
                    <a:lnTo>
                      <a:pt x="134" y="19"/>
                    </a:lnTo>
                    <a:lnTo>
                      <a:pt x="142" y="15"/>
                    </a:lnTo>
                    <a:lnTo>
                      <a:pt x="147" y="11"/>
                    </a:lnTo>
                    <a:lnTo>
                      <a:pt x="149" y="12"/>
                    </a:lnTo>
                    <a:lnTo>
                      <a:pt x="152" y="10"/>
                    </a:lnTo>
                    <a:lnTo>
                      <a:pt x="153" y="8"/>
                    </a:lnTo>
                    <a:lnTo>
                      <a:pt x="153" y="7"/>
                    </a:lnTo>
                    <a:lnTo>
                      <a:pt x="152" y="4"/>
                    </a:lnTo>
                    <a:lnTo>
                      <a:pt x="138" y="7"/>
                    </a:lnTo>
                    <a:lnTo>
                      <a:pt x="127" y="8"/>
                    </a:lnTo>
                    <a:lnTo>
                      <a:pt x="114" y="7"/>
                    </a:lnTo>
                    <a:lnTo>
                      <a:pt x="102" y="7"/>
                    </a:lnTo>
                    <a:lnTo>
                      <a:pt x="89" y="6"/>
                    </a:lnTo>
                    <a:lnTo>
                      <a:pt x="77" y="5"/>
                    </a:lnTo>
                    <a:lnTo>
                      <a:pt x="65" y="4"/>
                    </a:lnTo>
                    <a:lnTo>
                      <a:pt x="53" y="5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426" hidden="1"/>
              <p:cNvSpPr>
                <a:spLocks/>
              </p:cNvSpPr>
              <p:nvPr/>
            </p:nvSpPr>
            <p:spPr bwMode="auto">
              <a:xfrm>
                <a:off x="4932630" y="5386281"/>
                <a:ext cx="889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7"/>
                  </a:cxn>
                  <a:cxn ang="0">
                    <a:pos x="19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41" y="9"/>
                  </a:cxn>
                  <a:cxn ang="0">
                    <a:pos x="48" y="7"/>
                  </a:cxn>
                  <a:cxn ang="0">
                    <a:pos x="56" y="4"/>
                  </a:cxn>
                  <a:cxn ang="0">
                    <a:pos x="51" y="2"/>
                  </a:cxn>
                  <a:cxn ang="0">
                    <a:pos x="45" y="3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4" y="1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56" h="10">
                    <a:moveTo>
                      <a:pt x="0" y="0"/>
                    </a:moveTo>
                    <a:lnTo>
                      <a:pt x="6" y="4"/>
                    </a:lnTo>
                    <a:lnTo>
                      <a:pt x="12" y="7"/>
                    </a:lnTo>
                    <a:lnTo>
                      <a:pt x="19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8" y="7"/>
                    </a:lnTo>
                    <a:lnTo>
                      <a:pt x="56" y="4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50" hidden="1"/>
              <p:cNvSpPr>
                <a:spLocks/>
              </p:cNvSpPr>
              <p:nvPr/>
            </p:nvSpPr>
            <p:spPr bwMode="auto">
              <a:xfrm>
                <a:off x="4365893" y="5703781"/>
                <a:ext cx="317500" cy="277813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1" y="3"/>
                  </a:cxn>
                  <a:cxn ang="0">
                    <a:pos x="178" y="11"/>
                  </a:cxn>
                  <a:cxn ang="0">
                    <a:pos x="160" y="21"/>
                  </a:cxn>
                  <a:cxn ang="0">
                    <a:pos x="137" y="34"/>
                  </a:cxn>
                  <a:cxn ang="0">
                    <a:pos x="114" y="47"/>
                  </a:cxn>
                  <a:cxn ang="0">
                    <a:pos x="91" y="61"/>
                  </a:cxn>
                  <a:cxn ang="0">
                    <a:pos x="73" y="71"/>
                  </a:cxn>
                  <a:cxn ang="0">
                    <a:pos x="60" y="78"/>
                  </a:cxn>
                  <a:cxn ang="0">
                    <a:pos x="51" y="84"/>
                  </a:cxn>
                  <a:cxn ang="0">
                    <a:pos x="41" y="93"/>
                  </a:cxn>
                  <a:cxn ang="0">
                    <a:pos x="30" y="104"/>
                  </a:cxn>
                  <a:cxn ang="0">
                    <a:pos x="22" y="115"/>
                  </a:cxn>
                  <a:cxn ang="0">
                    <a:pos x="13" y="126"/>
                  </a:cxn>
                  <a:cxn ang="0">
                    <a:pos x="6" y="134"/>
                  </a:cxn>
                  <a:cxn ang="0">
                    <a:pos x="2" y="141"/>
                  </a:cxn>
                  <a:cxn ang="0">
                    <a:pos x="0" y="143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5" y="158"/>
                  </a:cxn>
                  <a:cxn ang="0">
                    <a:pos x="12" y="166"/>
                  </a:cxn>
                  <a:cxn ang="0">
                    <a:pos x="19" y="171"/>
                  </a:cxn>
                  <a:cxn ang="0">
                    <a:pos x="31" y="175"/>
                  </a:cxn>
                  <a:cxn ang="0">
                    <a:pos x="46" y="171"/>
                  </a:cxn>
                  <a:cxn ang="0">
                    <a:pos x="64" y="163"/>
                  </a:cxn>
                  <a:cxn ang="0">
                    <a:pos x="82" y="152"/>
                  </a:cxn>
                  <a:cxn ang="0">
                    <a:pos x="100" y="144"/>
                  </a:cxn>
                  <a:cxn ang="0">
                    <a:pos x="114" y="139"/>
                  </a:cxn>
                  <a:cxn ang="0">
                    <a:pos x="126" y="137"/>
                  </a:cxn>
                  <a:cxn ang="0">
                    <a:pos x="137" y="134"/>
                  </a:cxn>
                  <a:cxn ang="0">
                    <a:pos x="144" y="134"/>
                  </a:cxn>
                  <a:cxn ang="0">
                    <a:pos x="151" y="133"/>
                  </a:cxn>
                  <a:cxn ang="0">
                    <a:pos x="155" y="133"/>
                  </a:cxn>
                  <a:cxn ang="0">
                    <a:pos x="161" y="135"/>
                  </a:cxn>
                  <a:cxn ang="0">
                    <a:pos x="168" y="141"/>
                  </a:cxn>
                  <a:cxn ang="0">
                    <a:pos x="177" y="146"/>
                  </a:cxn>
                  <a:cxn ang="0">
                    <a:pos x="186" y="145"/>
                  </a:cxn>
                  <a:cxn ang="0">
                    <a:pos x="193" y="135"/>
                  </a:cxn>
                  <a:cxn ang="0">
                    <a:pos x="199" y="110"/>
                  </a:cxn>
                  <a:cxn ang="0">
                    <a:pos x="200" y="66"/>
                  </a:cxn>
                  <a:cxn ang="0">
                    <a:pos x="196" y="0"/>
                  </a:cxn>
                </a:cxnLst>
                <a:rect l="0" t="0" r="r" b="b"/>
                <a:pathLst>
                  <a:path w="200" h="175">
                    <a:moveTo>
                      <a:pt x="196" y="0"/>
                    </a:moveTo>
                    <a:lnTo>
                      <a:pt x="191" y="3"/>
                    </a:lnTo>
                    <a:lnTo>
                      <a:pt x="178" y="11"/>
                    </a:lnTo>
                    <a:lnTo>
                      <a:pt x="160" y="21"/>
                    </a:lnTo>
                    <a:lnTo>
                      <a:pt x="137" y="34"/>
                    </a:lnTo>
                    <a:lnTo>
                      <a:pt x="114" y="47"/>
                    </a:lnTo>
                    <a:lnTo>
                      <a:pt x="91" y="61"/>
                    </a:lnTo>
                    <a:lnTo>
                      <a:pt x="73" y="71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1" y="93"/>
                    </a:lnTo>
                    <a:lnTo>
                      <a:pt x="30" y="104"/>
                    </a:lnTo>
                    <a:lnTo>
                      <a:pt x="22" y="115"/>
                    </a:lnTo>
                    <a:lnTo>
                      <a:pt x="13" y="126"/>
                    </a:lnTo>
                    <a:lnTo>
                      <a:pt x="6" y="134"/>
                    </a:lnTo>
                    <a:lnTo>
                      <a:pt x="2" y="14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5" y="158"/>
                    </a:lnTo>
                    <a:lnTo>
                      <a:pt x="12" y="166"/>
                    </a:lnTo>
                    <a:lnTo>
                      <a:pt x="19" y="171"/>
                    </a:lnTo>
                    <a:lnTo>
                      <a:pt x="31" y="175"/>
                    </a:lnTo>
                    <a:lnTo>
                      <a:pt x="46" y="171"/>
                    </a:lnTo>
                    <a:lnTo>
                      <a:pt x="64" y="163"/>
                    </a:lnTo>
                    <a:lnTo>
                      <a:pt x="82" y="152"/>
                    </a:lnTo>
                    <a:lnTo>
                      <a:pt x="100" y="144"/>
                    </a:lnTo>
                    <a:lnTo>
                      <a:pt x="114" y="139"/>
                    </a:lnTo>
                    <a:lnTo>
                      <a:pt x="126" y="137"/>
                    </a:lnTo>
                    <a:lnTo>
                      <a:pt x="137" y="134"/>
                    </a:lnTo>
                    <a:lnTo>
                      <a:pt x="144" y="134"/>
                    </a:lnTo>
                    <a:lnTo>
                      <a:pt x="151" y="133"/>
                    </a:lnTo>
                    <a:lnTo>
                      <a:pt x="155" y="133"/>
                    </a:lnTo>
                    <a:lnTo>
                      <a:pt x="161" y="135"/>
                    </a:lnTo>
                    <a:lnTo>
                      <a:pt x="168" y="141"/>
                    </a:lnTo>
                    <a:lnTo>
                      <a:pt x="177" y="146"/>
                    </a:lnTo>
                    <a:lnTo>
                      <a:pt x="186" y="145"/>
                    </a:lnTo>
                    <a:lnTo>
                      <a:pt x="193" y="135"/>
                    </a:lnTo>
                    <a:lnTo>
                      <a:pt x="199" y="110"/>
                    </a:lnTo>
                    <a:lnTo>
                      <a:pt x="200" y="6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51" hidden="1"/>
              <p:cNvSpPr>
                <a:spLocks/>
              </p:cNvSpPr>
              <p:nvPr/>
            </p:nvSpPr>
            <p:spPr bwMode="auto">
              <a:xfrm>
                <a:off x="4721493" y="4667143"/>
                <a:ext cx="92075" cy="98425"/>
              </a:xfrm>
              <a:custGeom>
                <a:avLst/>
                <a:gdLst/>
                <a:ahLst/>
                <a:cxnLst>
                  <a:cxn ang="0">
                    <a:pos x="58" y="42"/>
                  </a:cxn>
                  <a:cxn ang="0">
                    <a:pos x="38" y="62"/>
                  </a:cxn>
                  <a:cxn ang="0">
                    <a:pos x="37" y="60"/>
                  </a:cxn>
                  <a:cxn ang="0">
                    <a:pos x="34" y="54"/>
                  </a:cxn>
                  <a:cxn ang="0">
                    <a:pos x="34" y="48"/>
                  </a:cxn>
                  <a:cxn ang="0">
                    <a:pos x="38" y="42"/>
                  </a:cxn>
                  <a:cxn ang="0">
                    <a:pos x="39" y="38"/>
                  </a:cxn>
                  <a:cxn ang="0">
                    <a:pos x="33" y="34"/>
                  </a:cxn>
                  <a:cxn ang="0">
                    <a:pos x="26" y="32"/>
                  </a:cxn>
                  <a:cxn ang="0">
                    <a:pos x="16" y="36"/>
                  </a:cxn>
                  <a:cxn ang="0">
                    <a:pos x="12" y="39"/>
                  </a:cxn>
                  <a:cxn ang="0">
                    <a:pos x="6" y="41"/>
                  </a:cxn>
                  <a:cxn ang="0">
                    <a:pos x="2" y="41"/>
                  </a:cxn>
                  <a:cxn ang="0">
                    <a:pos x="0" y="40"/>
                  </a:cxn>
                  <a:cxn ang="0">
                    <a:pos x="0" y="37"/>
                  </a:cxn>
                  <a:cxn ang="0">
                    <a:pos x="2" y="32"/>
                  </a:cxn>
                  <a:cxn ang="0">
                    <a:pos x="9" y="25"/>
                  </a:cxn>
                  <a:cxn ang="0">
                    <a:pos x="20" y="14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1"/>
                  </a:cxn>
                  <a:cxn ang="0">
                    <a:pos x="55" y="4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56" y="12"/>
                  </a:cxn>
                  <a:cxn ang="0">
                    <a:pos x="58" y="42"/>
                  </a:cxn>
                </a:cxnLst>
                <a:rect l="0" t="0" r="r" b="b"/>
                <a:pathLst>
                  <a:path w="58" h="62">
                    <a:moveTo>
                      <a:pt x="58" y="42"/>
                    </a:moveTo>
                    <a:lnTo>
                      <a:pt x="38" y="62"/>
                    </a:lnTo>
                    <a:lnTo>
                      <a:pt x="37" y="60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8" y="42"/>
                    </a:lnTo>
                    <a:lnTo>
                      <a:pt x="39" y="38"/>
                    </a:lnTo>
                    <a:lnTo>
                      <a:pt x="33" y="34"/>
                    </a:lnTo>
                    <a:lnTo>
                      <a:pt x="26" y="32"/>
                    </a:lnTo>
                    <a:lnTo>
                      <a:pt x="16" y="36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9" y="25"/>
                    </a:lnTo>
                    <a:lnTo>
                      <a:pt x="20" y="14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5" y="4"/>
                    </a:lnTo>
                    <a:lnTo>
                      <a:pt x="56" y="7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2" hidden="1"/>
              <p:cNvSpPr>
                <a:spLocks/>
              </p:cNvSpPr>
              <p:nvPr/>
            </p:nvSpPr>
            <p:spPr bwMode="auto">
              <a:xfrm>
                <a:off x="4997718" y="4705243"/>
                <a:ext cx="109538" cy="508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3" y="10"/>
                  </a:cxn>
                  <a:cxn ang="0">
                    <a:pos x="22" y="14"/>
                  </a:cxn>
                  <a:cxn ang="0">
                    <a:pos x="33" y="1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3" y="30"/>
                  </a:cxn>
                  <a:cxn ang="0">
                    <a:pos x="69" y="32"/>
                  </a:cxn>
                  <a:cxn ang="0">
                    <a:pos x="69" y="31"/>
                  </a:cxn>
                  <a:cxn ang="0">
                    <a:pos x="63" y="26"/>
                  </a:cxn>
                  <a:cxn ang="0">
                    <a:pos x="57" y="18"/>
                  </a:cxn>
                  <a:cxn ang="0">
                    <a:pos x="49" y="11"/>
                  </a:cxn>
                  <a:cxn ang="0">
                    <a:pos x="38" y="6"/>
                  </a:cxn>
                  <a:cxn ang="0">
                    <a:pos x="31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7" y="6"/>
                  </a:cxn>
                </a:cxnLst>
                <a:rect l="0" t="0" r="r" b="b"/>
                <a:pathLst>
                  <a:path w="69" h="32">
                    <a:moveTo>
                      <a:pt x="7" y="6"/>
                    </a:moveTo>
                    <a:lnTo>
                      <a:pt x="13" y="10"/>
                    </a:lnTo>
                    <a:lnTo>
                      <a:pt x="22" y="14"/>
                    </a:lnTo>
                    <a:lnTo>
                      <a:pt x="33" y="19"/>
                    </a:lnTo>
                    <a:lnTo>
                      <a:pt x="45" y="24"/>
                    </a:lnTo>
                    <a:lnTo>
                      <a:pt x="56" y="28"/>
                    </a:lnTo>
                    <a:lnTo>
                      <a:pt x="63" y="30"/>
                    </a:lnTo>
                    <a:lnTo>
                      <a:pt x="69" y="32"/>
                    </a:lnTo>
                    <a:lnTo>
                      <a:pt x="69" y="31"/>
                    </a:lnTo>
                    <a:lnTo>
                      <a:pt x="63" y="26"/>
                    </a:lnTo>
                    <a:lnTo>
                      <a:pt x="57" y="18"/>
                    </a:lnTo>
                    <a:lnTo>
                      <a:pt x="49" y="11"/>
                    </a:lnTo>
                    <a:lnTo>
                      <a:pt x="38" y="6"/>
                    </a:lnTo>
                    <a:lnTo>
                      <a:pt x="31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 hidden="1"/>
            <p:cNvSpPr txBox="1"/>
            <p:nvPr/>
          </p:nvSpPr>
          <p:spPr>
            <a:xfrm rot="157337">
              <a:off x="5096471" y="3089533"/>
              <a:ext cx="271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uxtable" pitchFamily="2" charset="0"/>
                </a:rPr>
                <a:t>Case Study</a:t>
              </a:r>
              <a:endParaRPr lang="en-US" sz="2400" dirty="0">
                <a:latin typeface="Huxtable" pitchFamily="2" charset="0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rot="160747">
            <a:off x="116843" y="332338"/>
            <a:ext cx="8801925" cy="6521118"/>
            <a:chOff x="1361879" y="1843257"/>
            <a:chExt cx="7161628" cy="3838152"/>
          </a:xfrm>
        </p:grpSpPr>
        <p:sp>
          <p:nvSpPr>
            <p:cNvPr id="66" name="Freeform 180"/>
            <p:cNvSpPr>
              <a:spLocks/>
            </p:cNvSpPr>
            <p:nvPr/>
          </p:nvSpPr>
          <p:spPr bwMode="auto">
            <a:xfrm rot="21432836">
              <a:off x="1361879" y="1843257"/>
              <a:ext cx="7161628" cy="3838152"/>
            </a:xfrm>
            <a:custGeom>
              <a:avLst/>
              <a:gdLst/>
              <a:ahLst/>
              <a:cxnLst>
                <a:cxn ang="0">
                  <a:pos x="5" y="630"/>
                </a:cxn>
                <a:cxn ang="0">
                  <a:pos x="5" y="1836"/>
                </a:cxn>
                <a:cxn ang="0">
                  <a:pos x="36" y="2473"/>
                </a:cxn>
                <a:cxn ang="0">
                  <a:pos x="52" y="2492"/>
                </a:cxn>
                <a:cxn ang="0">
                  <a:pos x="133" y="2502"/>
                </a:cxn>
                <a:cxn ang="0">
                  <a:pos x="288" y="2511"/>
                </a:cxn>
                <a:cxn ang="0">
                  <a:pos x="452" y="2523"/>
                </a:cxn>
                <a:cxn ang="0">
                  <a:pos x="622" y="2537"/>
                </a:cxn>
                <a:cxn ang="0">
                  <a:pos x="801" y="2554"/>
                </a:cxn>
                <a:cxn ang="0">
                  <a:pos x="983" y="2573"/>
                </a:cxn>
                <a:cxn ang="0">
                  <a:pos x="1169" y="2592"/>
                </a:cxn>
                <a:cxn ang="0">
                  <a:pos x="1356" y="2615"/>
                </a:cxn>
                <a:cxn ang="0">
                  <a:pos x="1545" y="2636"/>
                </a:cxn>
                <a:cxn ang="0">
                  <a:pos x="1733" y="2658"/>
                </a:cxn>
                <a:cxn ang="0">
                  <a:pos x="1920" y="2679"/>
                </a:cxn>
                <a:cxn ang="0">
                  <a:pos x="2102" y="2700"/>
                </a:cxn>
                <a:cxn ang="0">
                  <a:pos x="2279" y="2719"/>
                </a:cxn>
                <a:cxn ang="0">
                  <a:pos x="2451" y="2736"/>
                </a:cxn>
                <a:cxn ang="0">
                  <a:pos x="2614" y="2750"/>
                </a:cxn>
                <a:cxn ang="0">
                  <a:pos x="2770" y="2762"/>
                </a:cxn>
                <a:cxn ang="0">
                  <a:pos x="2866" y="2761"/>
                </a:cxn>
                <a:cxn ang="0">
                  <a:pos x="2887" y="2733"/>
                </a:cxn>
                <a:cxn ang="0">
                  <a:pos x="2888" y="2695"/>
                </a:cxn>
                <a:cxn ang="0">
                  <a:pos x="2888" y="2657"/>
                </a:cxn>
                <a:cxn ang="0">
                  <a:pos x="2890" y="1994"/>
                </a:cxn>
                <a:cxn ang="0">
                  <a:pos x="2902" y="717"/>
                </a:cxn>
                <a:cxn ang="0">
                  <a:pos x="2822" y="66"/>
                </a:cxn>
                <a:cxn ang="0">
                  <a:pos x="2663" y="61"/>
                </a:cxn>
                <a:cxn ang="0">
                  <a:pos x="2493" y="54"/>
                </a:cxn>
                <a:cxn ang="0">
                  <a:pos x="2316" y="47"/>
                </a:cxn>
                <a:cxn ang="0">
                  <a:pos x="2132" y="40"/>
                </a:cxn>
                <a:cxn ang="0">
                  <a:pos x="1943" y="33"/>
                </a:cxn>
                <a:cxn ang="0">
                  <a:pos x="1750" y="26"/>
                </a:cxn>
                <a:cxn ang="0">
                  <a:pos x="1558" y="21"/>
                </a:cxn>
                <a:cxn ang="0">
                  <a:pos x="1362" y="16"/>
                </a:cxn>
                <a:cxn ang="0">
                  <a:pos x="1167" y="11"/>
                </a:cxn>
                <a:cxn ang="0">
                  <a:pos x="976" y="7"/>
                </a:cxn>
                <a:cxn ang="0">
                  <a:pos x="787" y="4"/>
                </a:cxn>
                <a:cxn ang="0">
                  <a:pos x="603" y="2"/>
                </a:cxn>
                <a:cxn ang="0">
                  <a:pos x="426" y="0"/>
                </a:cxn>
                <a:cxn ang="0">
                  <a:pos x="256" y="2"/>
                </a:cxn>
                <a:cxn ang="0">
                  <a:pos x="95" y="4"/>
                </a:cxn>
              </a:cxnLst>
              <a:rect l="0" t="0" r="r" b="b"/>
              <a:pathLst>
                <a:path w="2902" h="2768">
                  <a:moveTo>
                    <a:pt x="19" y="6"/>
                  </a:moveTo>
                  <a:lnTo>
                    <a:pt x="5" y="630"/>
                  </a:lnTo>
                  <a:lnTo>
                    <a:pt x="0" y="1232"/>
                  </a:lnTo>
                  <a:lnTo>
                    <a:pt x="5" y="1836"/>
                  </a:lnTo>
                  <a:lnTo>
                    <a:pt x="31" y="2462"/>
                  </a:lnTo>
                  <a:lnTo>
                    <a:pt x="36" y="2473"/>
                  </a:lnTo>
                  <a:lnTo>
                    <a:pt x="43" y="2483"/>
                  </a:lnTo>
                  <a:lnTo>
                    <a:pt x="52" y="2492"/>
                  </a:lnTo>
                  <a:lnTo>
                    <a:pt x="60" y="2499"/>
                  </a:lnTo>
                  <a:lnTo>
                    <a:pt x="133" y="2502"/>
                  </a:lnTo>
                  <a:lnTo>
                    <a:pt x="210" y="2506"/>
                  </a:lnTo>
                  <a:lnTo>
                    <a:pt x="288" y="2511"/>
                  </a:lnTo>
                  <a:lnTo>
                    <a:pt x="369" y="2516"/>
                  </a:lnTo>
                  <a:lnTo>
                    <a:pt x="452" y="2523"/>
                  </a:lnTo>
                  <a:lnTo>
                    <a:pt x="536" y="2530"/>
                  </a:lnTo>
                  <a:lnTo>
                    <a:pt x="622" y="2537"/>
                  </a:lnTo>
                  <a:lnTo>
                    <a:pt x="711" y="2546"/>
                  </a:lnTo>
                  <a:lnTo>
                    <a:pt x="801" y="2554"/>
                  </a:lnTo>
                  <a:lnTo>
                    <a:pt x="891" y="2563"/>
                  </a:lnTo>
                  <a:lnTo>
                    <a:pt x="983" y="2573"/>
                  </a:lnTo>
                  <a:lnTo>
                    <a:pt x="1075" y="2584"/>
                  </a:lnTo>
                  <a:lnTo>
                    <a:pt x="1169" y="2592"/>
                  </a:lnTo>
                  <a:lnTo>
                    <a:pt x="1263" y="2604"/>
                  </a:lnTo>
                  <a:lnTo>
                    <a:pt x="1356" y="2615"/>
                  </a:lnTo>
                  <a:lnTo>
                    <a:pt x="1452" y="2625"/>
                  </a:lnTo>
                  <a:lnTo>
                    <a:pt x="1545" y="2636"/>
                  </a:lnTo>
                  <a:lnTo>
                    <a:pt x="1639" y="2648"/>
                  </a:lnTo>
                  <a:lnTo>
                    <a:pt x="1733" y="2658"/>
                  </a:lnTo>
                  <a:lnTo>
                    <a:pt x="1826" y="2669"/>
                  </a:lnTo>
                  <a:lnTo>
                    <a:pt x="1920" y="2679"/>
                  </a:lnTo>
                  <a:lnTo>
                    <a:pt x="2010" y="2690"/>
                  </a:lnTo>
                  <a:lnTo>
                    <a:pt x="2102" y="2700"/>
                  </a:lnTo>
                  <a:lnTo>
                    <a:pt x="2191" y="2709"/>
                  </a:lnTo>
                  <a:lnTo>
                    <a:pt x="2279" y="2719"/>
                  </a:lnTo>
                  <a:lnTo>
                    <a:pt x="2366" y="2728"/>
                  </a:lnTo>
                  <a:lnTo>
                    <a:pt x="2451" y="2736"/>
                  </a:lnTo>
                  <a:lnTo>
                    <a:pt x="2534" y="2743"/>
                  </a:lnTo>
                  <a:lnTo>
                    <a:pt x="2614" y="2750"/>
                  </a:lnTo>
                  <a:lnTo>
                    <a:pt x="2694" y="2757"/>
                  </a:lnTo>
                  <a:lnTo>
                    <a:pt x="2770" y="2762"/>
                  </a:lnTo>
                  <a:lnTo>
                    <a:pt x="2843" y="2768"/>
                  </a:lnTo>
                  <a:lnTo>
                    <a:pt x="2866" y="2761"/>
                  </a:lnTo>
                  <a:lnTo>
                    <a:pt x="2880" y="2748"/>
                  </a:lnTo>
                  <a:lnTo>
                    <a:pt x="2887" y="2733"/>
                  </a:lnTo>
                  <a:lnTo>
                    <a:pt x="2888" y="2716"/>
                  </a:lnTo>
                  <a:lnTo>
                    <a:pt x="2888" y="2695"/>
                  </a:lnTo>
                  <a:lnTo>
                    <a:pt x="2888" y="2676"/>
                  </a:lnTo>
                  <a:lnTo>
                    <a:pt x="2888" y="2657"/>
                  </a:lnTo>
                  <a:lnTo>
                    <a:pt x="2892" y="2639"/>
                  </a:lnTo>
                  <a:lnTo>
                    <a:pt x="2890" y="1994"/>
                  </a:lnTo>
                  <a:lnTo>
                    <a:pt x="2897" y="1355"/>
                  </a:lnTo>
                  <a:lnTo>
                    <a:pt x="2902" y="717"/>
                  </a:lnTo>
                  <a:lnTo>
                    <a:pt x="2899" y="70"/>
                  </a:lnTo>
                  <a:lnTo>
                    <a:pt x="2822" y="66"/>
                  </a:lnTo>
                  <a:lnTo>
                    <a:pt x="2743" y="63"/>
                  </a:lnTo>
                  <a:lnTo>
                    <a:pt x="2663" y="61"/>
                  </a:lnTo>
                  <a:lnTo>
                    <a:pt x="2578" y="58"/>
                  </a:lnTo>
                  <a:lnTo>
                    <a:pt x="2493" y="54"/>
                  </a:lnTo>
                  <a:lnTo>
                    <a:pt x="2404" y="51"/>
                  </a:lnTo>
                  <a:lnTo>
                    <a:pt x="2316" y="47"/>
                  </a:lnTo>
                  <a:lnTo>
                    <a:pt x="2224" y="44"/>
                  </a:lnTo>
                  <a:lnTo>
                    <a:pt x="2132" y="40"/>
                  </a:lnTo>
                  <a:lnTo>
                    <a:pt x="2038" y="37"/>
                  </a:lnTo>
                  <a:lnTo>
                    <a:pt x="1943" y="33"/>
                  </a:lnTo>
                  <a:lnTo>
                    <a:pt x="1847" y="30"/>
                  </a:lnTo>
                  <a:lnTo>
                    <a:pt x="1750" y="26"/>
                  </a:lnTo>
                  <a:lnTo>
                    <a:pt x="1655" y="25"/>
                  </a:lnTo>
                  <a:lnTo>
                    <a:pt x="1558" y="21"/>
                  </a:lnTo>
                  <a:lnTo>
                    <a:pt x="1459" y="18"/>
                  </a:lnTo>
                  <a:lnTo>
                    <a:pt x="1362" y="16"/>
                  </a:lnTo>
                  <a:lnTo>
                    <a:pt x="1264" y="12"/>
                  </a:lnTo>
                  <a:lnTo>
                    <a:pt x="1167" y="11"/>
                  </a:lnTo>
                  <a:lnTo>
                    <a:pt x="1072" y="9"/>
                  </a:lnTo>
                  <a:lnTo>
                    <a:pt x="976" y="7"/>
                  </a:lnTo>
                  <a:lnTo>
                    <a:pt x="881" y="6"/>
                  </a:lnTo>
                  <a:lnTo>
                    <a:pt x="787" y="4"/>
                  </a:lnTo>
                  <a:lnTo>
                    <a:pt x="694" y="2"/>
                  </a:lnTo>
                  <a:lnTo>
                    <a:pt x="603" y="2"/>
                  </a:lnTo>
                  <a:lnTo>
                    <a:pt x="513" y="0"/>
                  </a:lnTo>
                  <a:lnTo>
                    <a:pt x="426" y="0"/>
                  </a:lnTo>
                  <a:lnTo>
                    <a:pt x="340" y="0"/>
                  </a:lnTo>
                  <a:lnTo>
                    <a:pt x="256" y="2"/>
                  </a:lnTo>
                  <a:lnTo>
                    <a:pt x="175" y="2"/>
                  </a:lnTo>
                  <a:lnTo>
                    <a:pt x="9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1"/>
            <p:cNvSpPr>
              <a:spLocks/>
            </p:cNvSpPr>
            <p:nvPr userDrawn="1"/>
          </p:nvSpPr>
          <p:spPr bwMode="auto">
            <a:xfrm rot="21432836">
              <a:off x="1430038" y="1887776"/>
              <a:ext cx="7059491" cy="3719919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 userDrawn="1"/>
        </p:nvGrpSpPr>
        <p:grpSpPr>
          <a:xfrm rot="1137991">
            <a:off x="393859" y="-213094"/>
            <a:ext cx="2221440" cy="1916664"/>
            <a:chOff x="9047162" y="1238250"/>
            <a:chExt cx="2803525" cy="2460625"/>
          </a:xfrm>
        </p:grpSpPr>
        <p:sp>
          <p:nvSpPr>
            <p:cNvPr id="290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8" name="Group 297"/>
          <p:cNvGrpSpPr/>
          <p:nvPr userDrawn="1"/>
        </p:nvGrpSpPr>
        <p:grpSpPr>
          <a:xfrm rot="1137991">
            <a:off x="3470087" y="-213094"/>
            <a:ext cx="2221440" cy="1916664"/>
            <a:chOff x="9047162" y="1238250"/>
            <a:chExt cx="2803525" cy="2460625"/>
          </a:xfrm>
        </p:grpSpPr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FFC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01" name="Group 300"/>
          <p:cNvGrpSpPr/>
          <p:nvPr userDrawn="1"/>
        </p:nvGrpSpPr>
        <p:grpSpPr>
          <a:xfrm rot="1137991">
            <a:off x="6546315" y="-213094"/>
            <a:ext cx="2221440" cy="1916664"/>
            <a:chOff x="9047162" y="1238250"/>
            <a:chExt cx="2803525" cy="2460625"/>
          </a:xfrm>
        </p:grpSpPr>
        <p:sp>
          <p:nvSpPr>
            <p:cNvPr id="302" name="Freeform 348"/>
            <p:cNvSpPr>
              <a:spLocks/>
            </p:cNvSpPr>
            <p:nvPr/>
          </p:nvSpPr>
          <p:spPr bwMode="auto">
            <a:xfrm>
              <a:off x="9047162" y="1238250"/>
              <a:ext cx="2803525" cy="2460625"/>
            </a:xfrm>
            <a:custGeom>
              <a:avLst/>
              <a:gdLst/>
              <a:ahLst/>
              <a:cxnLst>
                <a:cxn ang="0">
                  <a:pos x="1624" y="153"/>
                </a:cxn>
                <a:cxn ang="0">
                  <a:pos x="1667" y="404"/>
                </a:cxn>
                <a:cxn ang="0">
                  <a:pos x="1709" y="654"/>
                </a:cxn>
                <a:cxn ang="0">
                  <a:pos x="1747" y="904"/>
                </a:cxn>
                <a:cxn ang="0">
                  <a:pos x="1761" y="1038"/>
                </a:cxn>
                <a:cxn ang="0">
                  <a:pos x="1754" y="1059"/>
                </a:cxn>
                <a:cxn ang="0">
                  <a:pos x="1710" y="1081"/>
                </a:cxn>
                <a:cxn ang="0">
                  <a:pos x="1631" y="1105"/>
                </a:cxn>
                <a:cxn ang="0">
                  <a:pos x="1551" y="1128"/>
                </a:cxn>
                <a:cxn ang="0">
                  <a:pos x="1473" y="1150"/>
                </a:cxn>
                <a:cxn ang="0">
                  <a:pos x="1393" y="1171"/>
                </a:cxn>
                <a:cxn ang="0">
                  <a:pos x="1315" y="1194"/>
                </a:cxn>
                <a:cxn ang="0">
                  <a:pos x="1237" y="1216"/>
                </a:cxn>
                <a:cxn ang="0">
                  <a:pos x="1157" y="1241"/>
                </a:cxn>
                <a:cxn ang="0">
                  <a:pos x="1067" y="1270"/>
                </a:cxn>
                <a:cxn ang="0">
                  <a:pos x="966" y="1301"/>
                </a:cxn>
                <a:cxn ang="0">
                  <a:pos x="868" y="1336"/>
                </a:cxn>
                <a:cxn ang="0">
                  <a:pos x="769" y="1373"/>
                </a:cxn>
                <a:cxn ang="0">
                  <a:pos x="672" y="1411"/>
                </a:cxn>
                <a:cxn ang="0">
                  <a:pos x="574" y="1449"/>
                </a:cxn>
                <a:cxn ang="0">
                  <a:pos x="479" y="1487"/>
                </a:cxn>
                <a:cxn ang="0">
                  <a:pos x="382" y="1527"/>
                </a:cxn>
                <a:cxn ang="0">
                  <a:pos x="318" y="1550"/>
                </a:cxn>
                <a:cxn ang="0">
                  <a:pos x="292" y="1546"/>
                </a:cxn>
                <a:cxn ang="0">
                  <a:pos x="267" y="1482"/>
                </a:cxn>
                <a:cxn ang="0">
                  <a:pos x="234" y="1376"/>
                </a:cxn>
                <a:cxn ang="0">
                  <a:pos x="201" y="1270"/>
                </a:cxn>
                <a:cxn ang="0">
                  <a:pos x="169" y="1164"/>
                </a:cxn>
                <a:cxn ang="0">
                  <a:pos x="136" y="1060"/>
                </a:cxn>
                <a:cxn ang="0">
                  <a:pos x="101" y="954"/>
                </a:cxn>
                <a:cxn ang="0">
                  <a:pos x="64" y="850"/>
                </a:cxn>
                <a:cxn ang="0">
                  <a:pos x="25" y="748"/>
                </a:cxn>
                <a:cxn ang="0">
                  <a:pos x="2" y="680"/>
                </a:cxn>
                <a:cxn ang="0">
                  <a:pos x="0" y="647"/>
                </a:cxn>
                <a:cxn ang="0">
                  <a:pos x="52" y="606"/>
                </a:cxn>
                <a:cxn ang="0">
                  <a:pos x="144" y="555"/>
                </a:cxn>
                <a:cxn ang="0">
                  <a:pos x="238" y="507"/>
                </a:cxn>
                <a:cxn ang="0">
                  <a:pos x="332" y="460"/>
                </a:cxn>
                <a:cxn ang="0">
                  <a:pos x="425" y="415"/>
                </a:cxn>
                <a:cxn ang="0">
                  <a:pos x="519" y="371"/>
                </a:cxn>
                <a:cxn ang="0">
                  <a:pos x="614" y="328"/>
                </a:cxn>
                <a:cxn ang="0">
                  <a:pos x="711" y="288"/>
                </a:cxn>
                <a:cxn ang="0">
                  <a:pos x="809" y="250"/>
                </a:cxn>
                <a:cxn ang="0">
                  <a:pos x="906" y="212"/>
                </a:cxn>
                <a:cxn ang="0">
                  <a:pos x="1005" y="177"/>
                </a:cxn>
                <a:cxn ang="0">
                  <a:pos x="1103" y="142"/>
                </a:cxn>
                <a:cxn ang="0">
                  <a:pos x="1204" y="109"/>
                </a:cxn>
                <a:cxn ang="0">
                  <a:pos x="1305" y="76"/>
                </a:cxn>
                <a:cxn ang="0">
                  <a:pos x="1407" y="45"/>
                </a:cxn>
                <a:cxn ang="0">
                  <a:pos x="1509" y="16"/>
                </a:cxn>
                <a:cxn ang="0">
                  <a:pos x="1575" y="2"/>
                </a:cxn>
                <a:cxn ang="0">
                  <a:pos x="1601" y="12"/>
                </a:cxn>
              </a:cxnLst>
              <a:rect l="0" t="0" r="r" b="b"/>
              <a:pathLst>
                <a:path w="1766" h="1550">
                  <a:moveTo>
                    <a:pt x="1603" y="28"/>
                  </a:moveTo>
                  <a:lnTo>
                    <a:pt x="1624" y="153"/>
                  </a:lnTo>
                  <a:lnTo>
                    <a:pt x="1646" y="278"/>
                  </a:lnTo>
                  <a:lnTo>
                    <a:pt x="1667" y="404"/>
                  </a:lnTo>
                  <a:lnTo>
                    <a:pt x="1688" y="529"/>
                  </a:lnTo>
                  <a:lnTo>
                    <a:pt x="1709" y="654"/>
                  </a:lnTo>
                  <a:lnTo>
                    <a:pt x="1728" y="779"/>
                  </a:lnTo>
                  <a:lnTo>
                    <a:pt x="1747" y="904"/>
                  </a:lnTo>
                  <a:lnTo>
                    <a:pt x="1766" y="1031"/>
                  </a:lnTo>
                  <a:lnTo>
                    <a:pt x="1761" y="1038"/>
                  </a:lnTo>
                  <a:lnTo>
                    <a:pt x="1757" y="1048"/>
                  </a:lnTo>
                  <a:lnTo>
                    <a:pt x="1754" y="1059"/>
                  </a:lnTo>
                  <a:lnTo>
                    <a:pt x="1750" y="1067"/>
                  </a:lnTo>
                  <a:lnTo>
                    <a:pt x="1710" y="1081"/>
                  </a:lnTo>
                  <a:lnTo>
                    <a:pt x="1671" y="1093"/>
                  </a:lnTo>
                  <a:lnTo>
                    <a:pt x="1631" y="1105"/>
                  </a:lnTo>
                  <a:lnTo>
                    <a:pt x="1591" y="1118"/>
                  </a:lnTo>
                  <a:lnTo>
                    <a:pt x="1551" y="1128"/>
                  </a:lnTo>
                  <a:lnTo>
                    <a:pt x="1511" y="1140"/>
                  </a:lnTo>
                  <a:lnTo>
                    <a:pt x="1473" y="1150"/>
                  </a:lnTo>
                  <a:lnTo>
                    <a:pt x="1433" y="1161"/>
                  </a:lnTo>
                  <a:lnTo>
                    <a:pt x="1393" y="1171"/>
                  </a:lnTo>
                  <a:lnTo>
                    <a:pt x="1355" y="1182"/>
                  </a:lnTo>
                  <a:lnTo>
                    <a:pt x="1315" y="1194"/>
                  </a:lnTo>
                  <a:lnTo>
                    <a:pt x="1275" y="1204"/>
                  </a:lnTo>
                  <a:lnTo>
                    <a:pt x="1237" y="1216"/>
                  </a:lnTo>
                  <a:lnTo>
                    <a:pt x="1197" y="1229"/>
                  </a:lnTo>
                  <a:lnTo>
                    <a:pt x="1157" y="1241"/>
                  </a:lnTo>
                  <a:lnTo>
                    <a:pt x="1117" y="1255"/>
                  </a:lnTo>
                  <a:lnTo>
                    <a:pt x="1067" y="1270"/>
                  </a:lnTo>
                  <a:lnTo>
                    <a:pt x="1017" y="1286"/>
                  </a:lnTo>
                  <a:lnTo>
                    <a:pt x="966" y="1301"/>
                  </a:lnTo>
                  <a:lnTo>
                    <a:pt x="916" y="1319"/>
                  </a:lnTo>
                  <a:lnTo>
                    <a:pt x="868" y="1336"/>
                  </a:lnTo>
                  <a:lnTo>
                    <a:pt x="817" y="1355"/>
                  </a:lnTo>
                  <a:lnTo>
                    <a:pt x="769" y="1373"/>
                  </a:lnTo>
                  <a:lnTo>
                    <a:pt x="720" y="1392"/>
                  </a:lnTo>
                  <a:lnTo>
                    <a:pt x="672" y="1411"/>
                  </a:lnTo>
                  <a:lnTo>
                    <a:pt x="623" y="1430"/>
                  </a:lnTo>
                  <a:lnTo>
                    <a:pt x="574" y="1449"/>
                  </a:lnTo>
                  <a:lnTo>
                    <a:pt x="526" y="1468"/>
                  </a:lnTo>
                  <a:lnTo>
                    <a:pt x="479" y="1487"/>
                  </a:lnTo>
                  <a:lnTo>
                    <a:pt x="430" y="1506"/>
                  </a:lnTo>
                  <a:lnTo>
                    <a:pt x="382" y="1527"/>
                  </a:lnTo>
                  <a:lnTo>
                    <a:pt x="333" y="1546"/>
                  </a:lnTo>
                  <a:lnTo>
                    <a:pt x="318" y="1550"/>
                  </a:lnTo>
                  <a:lnTo>
                    <a:pt x="304" y="1550"/>
                  </a:lnTo>
                  <a:lnTo>
                    <a:pt x="292" y="1546"/>
                  </a:lnTo>
                  <a:lnTo>
                    <a:pt x="285" y="1534"/>
                  </a:lnTo>
                  <a:lnTo>
                    <a:pt x="267" y="1482"/>
                  </a:lnTo>
                  <a:lnTo>
                    <a:pt x="250" y="1428"/>
                  </a:lnTo>
                  <a:lnTo>
                    <a:pt x="234" y="1376"/>
                  </a:lnTo>
                  <a:lnTo>
                    <a:pt x="217" y="1324"/>
                  </a:lnTo>
                  <a:lnTo>
                    <a:pt x="201" y="1270"/>
                  </a:lnTo>
                  <a:lnTo>
                    <a:pt x="186" y="1218"/>
                  </a:lnTo>
                  <a:lnTo>
                    <a:pt x="169" y="1164"/>
                  </a:lnTo>
                  <a:lnTo>
                    <a:pt x="153" y="1112"/>
                  </a:lnTo>
                  <a:lnTo>
                    <a:pt x="136" y="1060"/>
                  </a:lnTo>
                  <a:lnTo>
                    <a:pt x="118" y="1006"/>
                  </a:lnTo>
                  <a:lnTo>
                    <a:pt x="101" y="954"/>
                  </a:lnTo>
                  <a:lnTo>
                    <a:pt x="82" y="902"/>
                  </a:lnTo>
                  <a:lnTo>
                    <a:pt x="64" y="850"/>
                  </a:lnTo>
                  <a:lnTo>
                    <a:pt x="44" y="798"/>
                  </a:lnTo>
                  <a:lnTo>
                    <a:pt x="25" y="748"/>
                  </a:lnTo>
                  <a:lnTo>
                    <a:pt x="4" y="696"/>
                  </a:lnTo>
                  <a:lnTo>
                    <a:pt x="2" y="680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2"/>
                  </a:lnTo>
                  <a:lnTo>
                    <a:pt x="52" y="606"/>
                  </a:lnTo>
                  <a:lnTo>
                    <a:pt x="99" y="580"/>
                  </a:lnTo>
                  <a:lnTo>
                    <a:pt x="144" y="555"/>
                  </a:lnTo>
                  <a:lnTo>
                    <a:pt x="191" y="531"/>
                  </a:lnTo>
                  <a:lnTo>
                    <a:pt x="238" y="507"/>
                  </a:lnTo>
                  <a:lnTo>
                    <a:pt x="285" y="482"/>
                  </a:lnTo>
                  <a:lnTo>
                    <a:pt x="332" y="460"/>
                  </a:lnTo>
                  <a:lnTo>
                    <a:pt x="378" y="436"/>
                  </a:lnTo>
                  <a:lnTo>
                    <a:pt x="425" y="415"/>
                  </a:lnTo>
                  <a:lnTo>
                    <a:pt x="472" y="392"/>
                  </a:lnTo>
                  <a:lnTo>
                    <a:pt x="519" y="371"/>
                  </a:lnTo>
                  <a:lnTo>
                    <a:pt x="567" y="349"/>
                  </a:lnTo>
                  <a:lnTo>
                    <a:pt x="614" y="328"/>
                  </a:lnTo>
                  <a:lnTo>
                    <a:pt x="663" y="309"/>
                  </a:lnTo>
                  <a:lnTo>
                    <a:pt x="711" y="288"/>
                  </a:lnTo>
                  <a:lnTo>
                    <a:pt x="760" y="269"/>
                  </a:lnTo>
                  <a:lnTo>
                    <a:pt x="809" y="250"/>
                  </a:lnTo>
                  <a:lnTo>
                    <a:pt x="857" y="231"/>
                  </a:lnTo>
                  <a:lnTo>
                    <a:pt x="906" y="212"/>
                  </a:lnTo>
                  <a:lnTo>
                    <a:pt x="954" y="194"/>
                  </a:lnTo>
                  <a:lnTo>
                    <a:pt x="1005" y="177"/>
                  </a:lnTo>
                  <a:lnTo>
                    <a:pt x="1053" y="160"/>
                  </a:lnTo>
                  <a:lnTo>
                    <a:pt x="1103" y="142"/>
                  </a:lnTo>
                  <a:lnTo>
                    <a:pt x="1154" y="125"/>
                  </a:lnTo>
                  <a:lnTo>
                    <a:pt x="1204" y="109"/>
                  </a:lnTo>
                  <a:lnTo>
                    <a:pt x="1254" y="92"/>
                  </a:lnTo>
                  <a:lnTo>
                    <a:pt x="1305" y="76"/>
                  </a:lnTo>
                  <a:lnTo>
                    <a:pt x="1355" y="61"/>
                  </a:lnTo>
                  <a:lnTo>
                    <a:pt x="1407" y="45"/>
                  </a:lnTo>
                  <a:lnTo>
                    <a:pt x="1457" y="29"/>
                  </a:lnTo>
                  <a:lnTo>
                    <a:pt x="1509" y="16"/>
                  </a:lnTo>
                  <a:lnTo>
                    <a:pt x="1561" y="0"/>
                  </a:lnTo>
                  <a:lnTo>
                    <a:pt x="1575" y="2"/>
                  </a:lnTo>
                  <a:lnTo>
                    <a:pt x="1591" y="5"/>
                  </a:lnTo>
                  <a:lnTo>
                    <a:pt x="1601" y="12"/>
                  </a:lnTo>
                  <a:lnTo>
                    <a:pt x="16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9"/>
            <p:cNvSpPr>
              <a:spLocks/>
            </p:cNvSpPr>
            <p:nvPr/>
          </p:nvSpPr>
          <p:spPr bwMode="auto">
            <a:xfrm>
              <a:off x="9144000" y="1339850"/>
              <a:ext cx="2646363" cy="2273300"/>
            </a:xfrm>
            <a:custGeom>
              <a:avLst/>
              <a:gdLst/>
              <a:ahLst/>
              <a:cxnLst>
                <a:cxn ang="0">
                  <a:pos x="1622" y="962"/>
                </a:cxn>
                <a:cxn ang="0">
                  <a:pos x="1532" y="988"/>
                </a:cxn>
                <a:cxn ang="0">
                  <a:pos x="1441" y="1015"/>
                </a:cxn>
                <a:cxn ang="0">
                  <a:pos x="1353" y="1043"/>
                </a:cxn>
                <a:cxn ang="0">
                  <a:pos x="1263" y="1071"/>
                </a:cxn>
                <a:cxn ang="0">
                  <a:pos x="1174" y="1100"/>
                </a:cxn>
                <a:cxn ang="0">
                  <a:pos x="1086" y="1130"/>
                </a:cxn>
                <a:cxn ang="0">
                  <a:pos x="997" y="1161"/>
                </a:cxn>
                <a:cxn ang="0">
                  <a:pos x="911" y="1192"/>
                </a:cxn>
                <a:cxn ang="0">
                  <a:pos x="822" y="1224"/>
                </a:cxn>
                <a:cxn ang="0">
                  <a:pos x="735" y="1255"/>
                </a:cxn>
                <a:cxn ang="0">
                  <a:pos x="647" y="1288"/>
                </a:cxn>
                <a:cxn ang="0">
                  <a:pos x="560" y="1319"/>
                </a:cxn>
                <a:cxn ang="0">
                  <a:pos x="472" y="1352"/>
                </a:cxn>
                <a:cxn ang="0">
                  <a:pos x="385" y="1383"/>
                </a:cxn>
                <a:cxn ang="0">
                  <a:pos x="297" y="1416"/>
                </a:cxn>
                <a:cxn ang="0">
                  <a:pos x="224" y="1328"/>
                </a:cxn>
                <a:cxn ang="0">
                  <a:pos x="161" y="1123"/>
                </a:cxn>
                <a:cxn ang="0">
                  <a:pos x="94" y="920"/>
                </a:cxn>
                <a:cxn ang="0">
                  <a:pos x="29" y="712"/>
                </a:cxn>
                <a:cxn ang="0">
                  <a:pos x="43" y="576"/>
                </a:cxn>
                <a:cxn ang="0">
                  <a:pos x="130" y="524"/>
                </a:cxn>
                <a:cxn ang="0">
                  <a:pos x="217" y="474"/>
                </a:cxn>
                <a:cxn ang="0">
                  <a:pos x="305" y="427"/>
                </a:cxn>
                <a:cxn ang="0">
                  <a:pos x="395" y="382"/>
                </a:cxn>
                <a:cxn ang="0">
                  <a:pos x="487" y="340"/>
                </a:cxn>
                <a:cxn ang="0">
                  <a:pos x="579" y="302"/>
                </a:cxn>
                <a:cxn ang="0">
                  <a:pos x="671" y="264"/>
                </a:cxn>
                <a:cxn ang="0">
                  <a:pos x="765" y="229"/>
                </a:cxn>
                <a:cxn ang="0">
                  <a:pos x="860" y="195"/>
                </a:cxn>
                <a:cxn ang="0">
                  <a:pos x="954" y="162"/>
                </a:cxn>
                <a:cxn ang="0">
                  <a:pos x="1049" y="132"/>
                </a:cxn>
                <a:cxn ang="0">
                  <a:pos x="1146" y="101"/>
                </a:cxn>
                <a:cxn ang="0">
                  <a:pos x="1242" y="71"/>
                </a:cxn>
                <a:cxn ang="0">
                  <a:pos x="1339" y="44"/>
                </a:cxn>
                <a:cxn ang="0">
                  <a:pos x="1434" y="14"/>
                </a:cxn>
                <a:cxn ang="0">
                  <a:pos x="1514" y="116"/>
                </a:cxn>
                <a:cxn ang="0">
                  <a:pos x="1563" y="352"/>
                </a:cxn>
                <a:cxn ang="0">
                  <a:pos x="1601" y="592"/>
                </a:cxn>
                <a:cxn ang="0">
                  <a:pos x="1643" y="831"/>
                </a:cxn>
              </a:cxnLst>
              <a:rect l="0" t="0" r="r" b="b"/>
              <a:pathLst>
                <a:path w="1667" h="1432">
                  <a:moveTo>
                    <a:pt x="1667" y="949"/>
                  </a:moveTo>
                  <a:lnTo>
                    <a:pt x="1622" y="962"/>
                  </a:lnTo>
                  <a:lnTo>
                    <a:pt x="1577" y="975"/>
                  </a:lnTo>
                  <a:lnTo>
                    <a:pt x="1532" y="988"/>
                  </a:lnTo>
                  <a:lnTo>
                    <a:pt x="1486" y="1001"/>
                  </a:lnTo>
                  <a:lnTo>
                    <a:pt x="1441" y="1015"/>
                  </a:lnTo>
                  <a:lnTo>
                    <a:pt x="1396" y="1027"/>
                  </a:lnTo>
                  <a:lnTo>
                    <a:pt x="1353" y="1043"/>
                  </a:lnTo>
                  <a:lnTo>
                    <a:pt x="1308" y="1057"/>
                  </a:lnTo>
                  <a:lnTo>
                    <a:pt x="1263" y="1071"/>
                  </a:lnTo>
                  <a:lnTo>
                    <a:pt x="1219" y="1085"/>
                  </a:lnTo>
                  <a:lnTo>
                    <a:pt x="1174" y="1100"/>
                  </a:lnTo>
                  <a:lnTo>
                    <a:pt x="1131" y="1116"/>
                  </a:lnTo>
                  <a:lnTo>
                    <a:pt x="1086" y="1130"/>
                  </a:lnTo>
                  <a:lnTo>
                    <a:pt x="1042" y="1145"/>
                  </a:lnTo>
                  <a:lnTo>
                    <a:pt x="997" y="1161"/>
                  </a:lnTo>
                  <a:lnTo>
                    <a:pt x="954" y="1177"/>
                  </a:lnTo>
                  <a:lnTo>
                    <a:pt x="911" y="1192"/>
                  </a:lnTo>
                  <a:lnTo>
                    <a:pt x="867" y="1208"/>
                  </a:lnTo>
                  <a:lnTo>
                    <a:pt x="822" y="1224"/>
                  </a:lnTo>
                  <a:lnTo>
                    <a:pt x="779" y="1239"/>
                  </a:lnTo>
                  <a:lnTo>
                    <a:pt x="735" y="1255"/>
                  </a:lnTo>
                  <a:lnTo>
                    <a:pt x="690" y="1270"/>
                  </a:lnTo>
                  <a:lnTo>
                    <a:pt x="647" y="1288"/>
                  </a:lnTo>
                  <a:lnTo>
                    <a:pt x="604" y="1303"/>
                  </a:lnTo>
                  <a:lnTo>
                    <a:pt x="560" y="1319"/>
                  </a:lnTo>
                  <a:lnTo>
                    <a:pt x="517" y="1335"/>
                  </a:lnTo>
                  <a:lnTo>
                    <a:pt x="472" y="1352"/>
                  </a:lnTo>
                  <a:lnTo>
                    <a:pt x="428" y="1368"/>
                  </a:lnTo>
                  <a:lnTo>
                    <a:pt x="385" y="1383"/>
                  </a:lnTo>
                  <a:lnTo>
                    <a:pt x="342" y="1401"/>
                  </a:lnTo>
                  <a:lnTo>
                    <a:pt x="297" y="1416"/>
                  </a:lnTo>
                  <a:lnTo>
                    <a:pt x="253" y="1432"/>
                  </a:lnTo>
                  <a:lnTo>
                    <a:pt x="224" y="1328"/>
                  </a:lnTo>
                  <a:lnTo>
                    <a:pt x="194" y="1225"/>
                  </a:lnTo>
                  <a:lnTo>
                    <a:pt x="161" y="1123"/>
                  </a:lnTo>
                  <a:lnTo>
                    <a:pt x="128" y="1022"/>
                  </a:lnTo>
                  <a:lnTo>
                    <a:pt x="94" y="920"/>
                  </a:lnTo>
                  <a:lnTo>
                    <a:pt x="61" y="818"/>
                  </a:lnTo>
                  <a:lnTo>
                    <a:pt x="29" y="712"/>
                  </a:lnTo>
                  <a:lnTo>
                    <a:pt x="0" y="604"/>
                  </a:lnTo>
                  <a:lnTo>
                    <a:pt x="43" y="576"/>
                  </a:lnTo>
                  <a:lnTo>
                    <a:pt x="87" y="550"/>
                  </a:lnTo>
                  <a:lnTo>
                    <a:pt x="130" y="524"/>
                  </a:lnTo>
                  <a:lnTo>
                    <a:pt x="173" y="498"/>
                  </a:lnTo>
                  <a:lnTo>
                    <a:pt x="217" y="474"/>
                  </a:lnTo>
                  <a:lnTo>
                    <a:pt x="262" y="450"/>
                  </a:lnTo>
                  <a:lnTo>
                    <a:pt x="305" y="427"/>
                  </a:lnTo>
                  <a:lnTo>
                    <a:pt x="350" y="405"/>
                  </a:lnTo>
                  <a:lnTo>
                    <a:pt x="395" y="382"/>
                  </a:lnTo>
                  <a:lnTo>
                    <a:pt x="442" y="361"/>
                  </a:lnTo>
                  <a:lnTo>
                    <a:pt x="487" y="340"/>
                  </a:lnTo>
                  <a:lnTo>
                    <a:pt x="532" y="321"/>
                  </a:lnTo>
                  <a:lnTo>
                    <a:pt x="579" y="302"/>
                  </a:lnTo>
                  <a:lnTo>
                    <a:pt x="626" y="283"/>
                  </a:lnTo>
                  <a:lnTo>
                    <a:pt x="671" y="264"/>
                  </a:lnTo>
                  <a:lnTo>
                    <a:pt x="718" y="247"/>
                  </a:lnTo>
                  <a:lnTo>
                    <a:pt x="765" y="229"/>
                  </a:lnTo>
                  <a:lnTo>
                    <a:pt x="813" y="212"/>
                  </a:lnTo>
                  <a:lnTo>
                    <a:pt x="860" y="195"/>
                  </a:lnTo>
                  <a:lnTo>
                    <a:pt x="907" y="179"/>
                  </a:lnTo>
                  <a:lnTo>
                    <a:pt x="954" y="162"/>
                  </a:lnTo>
                  <a:lnTo>
                    <a:pt x="1003" y="146"/>
                  </a:lnTo>
                  <a:lnTo>
                    <a:pt x="1049" y="132"/>
                  </a:lnTo>
                  <a:lnTo>
                    <a:pt x="1098" y="116"/>
                  </a:lnTo>
                  <a:lnTo>
                    <a:pt x="1146" y="101"/>
                  </a:lnTo>
                  <a:lnTo>
                    <a:pt x="1193" y="87"/>
                  </a:lnTo>
                  <a:lnTo>
                    <a:pt x="1242" y="71"/>
                  </a:lnTo>
                  <a:lnTo>
                    <a:pt x="1290" y="57"/>
                  </a:lnTo>
                  <a:lnTo>
                    <a:pt x="1339" y="44"/>
                  </a:lnTo>
                  <a:lnTo>
                    <a:pt x="1386" y="28"/>
                  </a:lnTo>
                  <a:lnTo>
                    <a:pt x="1434" y="14"/>
                  </a:lnTo>
                  <a:lnTo>
                    <a:pt x="1483" y="0"/>
                  </a:lnTo>
                  <a:lnTo>
                    <a:pt x="1514" y="116"/>
                  </a:lnTo>
                  <a:lnTo>
                    <a:pt x="1540" y="234"/>
                  </a:lnTo>
                  <a:lnTo>
                    <a:pt x="1563" y="352"/>
                  </a:lnTo>
                  <a:lnTo>
                    <a:pt x="1584" y="472"/>
                  </a:lnTo>
                  <a:lnTo>
                    <a:pt x="1601" y="592"/>
                  </a:lnTo>
                  <a:lnTo>
                    <a:pt x="1622" y="712"/>
                  </a:lnTo>
                  <a:lnTo>
                    <a:pt x="1643" y="831"/>
                  </a:lnTo>
                  <a:lnTo>
                    <a:pt x="1667" y="9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 userDrawn="1">
            <p:custDataLst>
              <p:tags r:id="rId3"/>
            </p:custDataLst>
          </p:nvPr>
        </p:nvGrpSpPr>
        <p:grpSpPr>
          <a:xfrm>
            <a:off x="854242" y="1636291"/>
            <a:ext cx="7315200" cy="4053979"/>
            <a:chOff x="4561952" y="994786"/>
            <a:chExt cx="4031381" cy="5104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181"/>
            <p:cNvSpPr>
              <a:spLocks/>
            </p:cNvSpPr>
            <p:nvPr/>
          </p:nvSpPr>
          <p:spPr bwMode="auto">
            <a:xfrm>
              <a:off x="4561952" y="1075173"/>
              <a:ext cx="3901170" cy="5024174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1"/>
            <p:cNvSpPr>
              <a:spLocks/>
            </p:cNvSpPr>
            <p:nvPr/>
          </p:nvSpPr>
          <p:spPr bwMode="auto">
            <a:xfrm rot="21432317">
              <a:off x="4692163" y="994786"/>
              <a:ext cx="3901170" cy="5024175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2" y="904"/>
                </a:cxn>
                <a:cxn ang="0">
                  <a:pos x="2" y="1482"/>
                </a:cxn>
                <a:cxn ang="0">
                  <a:pos x="21" y="2073"/>
                </a:cxn>
                <a:cxn ang="0">
                  <a:pos x="113" y="2384"/>
                </a:cxn>
                <a:cxn ang="0">
                  <a:pos x="264" y="2392"/>
                </a:cxn>
                <a:cxn ang="0">
                  <a:pos x="422" y="2406"/>
                </a:cxn>
                <a:cxn ang="0">
                  <a:pos x="590" y="2420"/>
                </a:cxn>
                <a:cxn ang="0">
                  <a:pos x="762" y="2437"/>
                </a:cxn>
                <a:cxn ang="0">
                  <a:pos x="941" y="2457"/>
                </a:cxn>
                <a:cxn ang="0">
                  <a:pos x="1123" y="2476"/>
                </a:cxn>
                <a:cxn ang="0">
                  <a:pos x="1307" y="2496"/>
                </a:cxn>
                <a:cxn ang="0">
                  <a:pos x="1491" y="2517"/>
                </a:cxn>
                <a:cxn ang="0">
                  <a:pos x="1674" y="2538"/>
                </a:cxn>
                <a:cxn ang="0">
                  <a:pos x="1857" y="2557"/>
                </a:cxn>
                <a:cxn ang="0">
                  <a:pos x="2035" y="2575"/>
                </a:cxn>
                <a:cxn ang="0">
                  <a:pos x="2209" y="2592"/>
                </a:cxn>
                <a:cxn ang="0">
                  <a:pos x="2375" y="2606"/>
                </a:cxn>
                <a:cxn ang="0">
                  <a:pos x="2535" y="2618"/>
                </a:cxn>
                <a:cxn ang="0">
                  <a:pos x="2686" y="2625"/>
                </a:cxn>
                <a:cxn ang="0">
                  <a:pos x="2764" y="1986"/>
                </a:cxn>
                <a:cxn ang="0">
                  <a:pos x="2762" y="718"/>
                </a:cxn>
                <a:cxn ang="0">
                  <a:pos x="2703" y="73"/>
                </a:cxn>
                <a:cxn ang="0">
                  <a:pos x="2551" y="68"/>
                </a:cxn>
                <a:cxn ang="0">
                  <a:pos x="2388" y="62"/>
                </a:cxn>
                <a:cxn ang="0">
                  <a:pos x="2217" y="55"/>
                </a:cxn>
                <a:cxn ang="0">
                  <a:pos x="2041" y="48"/>
                </a:cxn>
                <a:cxn ang="0">
                  <a:pos x="1858" y="40"/>
                </a:cxn>
                <a:cxn ang="0">
                  <a:pos x="1673" y="33"/>
                </a:cxn>
                <a:cxn ang="0">
                  <a:pos x="1485" y="26"/>
                </a:cxn>
                <a:cxn ang="0">
                  <a:pos x="1296" y="19"/>
                </a:cxn>
                <a:cxn ang="0">
                  <a:pos x="1109" y="12"/>
                </a:cxn>
                <a:cxn ang="0">
                  <a:pos x="923" y="7"/>
                </a:cxn>
                <a:cxn ang="0">
                  <a:pos x="741" y="3"/>
                </a:cxn>
                <a:cxn ang="0">
                  <a:pos x="564" y="2"/>
                </a:cxn>
                <a:cxn ang="0">
                  <a:pos x="394" y="0"/>
                </a:cxn>
                <a:cxn ang="0">
                  <a:pos x="231" y="2"/>
                </a:cxn>
                <a:cxn ang="0">
                  <a:pos x="77" y="5"/>
                </a:cxn>
              </a:cxnLst>
              <a:rect l="0" t="0" r="r" b="b"/>
              <a:pathLst>
                <a:path w="2776" h="2628">
                  <a:moveTo>
                    <a:pt x="4" y="9"/>
                  </a:moveTo>
                  <a:lnTo>
                    <a:pt x="5" y="316"/>
                  </a:lnTo>
                  <a:lnTo>
                    <a:pt x="4" y="612"/>
                  </a:lnTo>
                  <a:lnTo>
                    <a:pt x="2" y="904"/>
                  </a:lnTo>
                  <a:lnTo>
                    <a:pt x="0" y="1193"/>
                  </a:lnTo>
                  <a:lnTo>
                    <a:pt x="2" y="1482"/>
                  </a:lnTo>
                  <a:lnTo>
                    <a:pt x="9" y="1775"/>
                  </a:lnTo>
                  <a:lnTo>
                    <a:pt x="21" y="2073"/>
                  </a:lnTo>
                  <a:lnTo>
                    <a:pt x="42" y="2380"/>
                  </a:lnTo>
                  <a:lnTo>
                    <a:pt x="113" y="2384"/>
                  </a:lnTo>
                  <a:lnTo>
                    <a:pt x="188" y="2387"/>
                  </a:lnTo>
                  <a:lnTo>
                    <a:pt x="264" y="2392"/>
                  </a:lnTo>
                  <a:lnTo>
                    <a:pt x="342" y="2399"/>
                  </a:lnTo>
                  <a:lnTo>
                    <a:pt x="422" y="2406"/>
                  </a:lnTo>
                  <a:lnTo>
                    <a:pt x="505" y="2413"/>
                  </a:lnTo>
                  <a:lnTo>
                    <a:pt x="590" y="2420"/>
                  </a:lnTo>
                  <a:lnTo>
                    <a:pt x="675" y="2429"/>
                  </a:lnTo>
                  <a:lnTo>
                    <a:pt x="762" y="2437"/>
                  </a:lnTo>
                  <a:lnTo>
                    <a:pt x="850" y="2446"/>
                  </a:lnTo>
                  <a:lnTo>
                    <a:pt x="941" y="2457"/>
                  </a:lnTo>
                  <a:lnTo>
                    <a:pt x="1031" y="2465"/>
                  </a:lnTo>
                  <a:lnTo>
                    <a:pt x="1123" y="2476"/>
                  </a:lnTo>
                  <a:lnTo>
                    <a:pt x="1215" y="2486"/>
                  </a:lnTo>
                  <a:lnTo>
                    <a:pt x="1307" y="2496"/>
                  </a:lnTo>
                  <a:lnTo>
                    <a:pt x="1399" y="2507"/>
                  </a:lnTo>
                  <a:lnTo>
                    <a:pt x="1491" y="2517"/>
                  </a:lnTo>
                  <a:lnTo>
                    <a:pt x="1583" y="2528"/>
                  </a:lnTo>
                  <a:lnTo>
                    <a:pt x="1674" y="2538"/>
                  </a:lnTo>
                  <a:lnTo>
                    <a:pt x="1766" y="2547"/>
                  </a:lnTo>
                  <a:lnTo>
                    <a:pt x="1857" y="2557"/>
                  </a:lnTo>
                  <a:lnTo>
                    <a:pt x="1947" y="2566"/>
                  </a:lnTo>
                  <a:lnTo>
                    <a:pt x="2035" y="2575"/>
                  </a:lnTo>
                  <a:lnTo>
                    <a:pt x="2122" y="2583"/>
                  </a:lnTo>
                  <a:lnTo>
                    <a:pt x="2209" y="2592"/>
                  </a:lnTo>
                  <a:lnTo>
                    <a:pt x="2294" y="2599"/>
                  </a:lnTo>
                  <a:lnTo>
                    <a:pt x="2375" y="2606"/>
                  </a:lnTo>
                  <a:lnTo>
                    <a:pt x="2457" y="2613"/>
                  </a:lnTo>
                  <a:lnTo>
                    <a:pt x="2535" y="2618"/>
                  </a:lnTo>
                  <a:lnTo>
                    <a:pt x="2611" y="2621"/>
                  </a:lnTo>
                  <a:lnTo>
                    <a:pt x="2686" y="2625"/>
                  </a:lnTo>
                  <a:lnTo>
                    <a:pt x="2757" y="2628"/>
                  </a:lnTo>
                  <a:lnTo>
                    <a:pt x="2764" y="1986"/>
                  </a:lnTo>
                  <a:lnTo>
                    <a:pt x="2762" y="1353"/>
                  </a:lnTo>
                  <a:lnTo>
                    <a:pt x="2762" y="718"/>
                  </a:lnTo>
                  <a:lnTo>
                    <a:pt x="2776" y="74"/>
                  </a:lnTo>
                  <a:lnTo>
                    <a:pt x="2703" y="73"/>
                  </a:lnTo>
                  <a:lnTo>
                    <a:pt x="2629" y="71"/>
                  </a:lnTo>
                  <a:lnTo>
                    <a:pt x="2551" y="68"/>
                  </a:lnTo>
                  <a:lnTo>
                    <a:pt x="2469" y="64"/>
                  </a:lnTo>
                  <a:lnTo>
                    <a:pt x="2388" y="62"/>
                  </a:lnTo>
                  <a:lnTo>
                    <a:pt x="2303" y="59"/>
                  </a:lnTo>
                  <a:lnTo>
                    <a:pt x="2217" y="55"/>
                  </a:lnTo>
                  <a:lnTo>
                    <a:pt x="2129" y="52"/>
                  </a:lnTo>
                  <a:lnTo>
                    <a:pt x="2041" y="48"/>
                  </a:lnTo>
                  <a:lnTo>
                    <a:pt x="1950" y="43"/>
                  </a:lnTo>
                  <a:lnTo>
                    <a:pt x="1858" y="40"/>
                  </a:lnTo>
                  <a:lnTo>
                    <a:pt x="1766" y="36"/>
                  </a:lnTo>
                  <a:lnTo>
                    <a:pt x="1673" y="33"/>
                  </a:lnTo>
                  <a:lnTo>
                    <a:pt x="1579" y="29"/>
                  </a:lnTo>
                  <a:lnTo>
                    <a:pt x="1485" y="26"/>
                  </a:lnTo>
                  <a:lnTo>
                    <a:pt x="1392" y="22"/>
                  </a:lnTo>
                  <a:lnTo>
                    <a:pt x="1296" y="19"/>
                  </a:lnTo>
                  <a:lnTo>
                    <a:pt x="1203" y="15"/>
                  </a:lnTo>
                  <a:lnTo>
                    <a:pt x="1109" y="12"/>
                  </a:lnTo>
                  <a:lnTo>
                    <a:pt x="1017" y="10"/>
                  </a:lnTo>
                  <a:lnTo>
                    <a:pt x="923" y="7"/>
                  </a:lnTo>
                  <a:lnTo>
                    <a:pt x="833" y="5"/>
                  </a:lnTo>
                  <a:lnTo>
                    <a:pt x="741" y="3"/>
                  </a:lnTo>
                  <a:lnTo>
                    <a:pt x="653" y="2"/>
                  </a:lnTo>
                  <a:lnTo>
                    <a:pt x="564" y="2"/>
                  </a:lnTo>
                  <a:lnTo>
                    <a:pt x="479" y="2"/>
                  </a:lnTo>
                  <a:lnTo>
                    <a:pt x="394" y="0"/>
                  </a:lnTo>
                  <a:lnTo>
                    <a:pt x="311" y="2"/>
                  </a:lnTo>
                  <a:lnTo>
                    <a:pt x="231" y="2"/>
                  </a:lnTo>
                  <a:lnTo>
                    <a:pt x="153" y="3"/>
                  </a:lnTo>
                  <a:lnTo>
                    <a:pt x="77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331607" y="5807622"/>
            <a:ext cx="1312993" cy="979467"/>
            <a:chOff x="1266124" y="6233806"/>
            <a:chExt cx="1312993" cy="568323"/>
          </a:xfrm>
        </p:grpSpPr>
        <p:sp>
          <p:nvSpPr>
            <p:cNvPr id="75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Help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2175605" y="5807622"/>
            <a:ext cx="1312993" cy="979467"/>
            <a:chOff x="1266124" y="6233806"/>
            <a:chExt cx="1312993" cy="568323"/>
          </a:xfrm>
        </p:grpSpPr>
        <p:sp>
          <p:nvSpPr>
            <p:cNvPr id="78" name="Freeform 14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1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79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4019603" y="5807622"/>
            <a:ext cx="1312993" cy="979467"/>
            <a:chOff x="1266124" y="6233806"/>
            <a:chExt cx="1312993" cy="568323"/>
          </a:xfrm>
        </p:grpSpPr>
        <p:sp>
          <p:nvSpPr>
            <p:cNvPr id="81" name="Freeform 14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2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5863601" y="5807622"/>
            <a:ext cx="1312993" cy="979467"/>
            <a:chOff x="1266124" y="6233806"/>
            <a:chExt cx="1312993" cy="568323"/>
          </a:xfrm>
        </p:grpSpPr>
        <p:sp>
          <p:nvSpPr>
            <p:cNvPr id="84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</a:t>
              </a:r>
              <a:r>
                <a:rPr lang="en-US" sz="2000" b="1" baseline="0" dirty="0" smtClean="0">
                  <a:latin typeface="Comic Sans MS" pitchFamily="66" charset="0"/>
                </a:rPr>
                <a:t> 3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5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 userDrawn="1"/>
        </p:nvGrpSpPr>
        <p:grpSpPr>
          <a:xfrm>
            <a:off x="7707598" y="5807622"/>
            <a:ext cx="1312993" cy="979467"/>
            <a:chOff x="1266124" y="6233806"/>
            <a:chExt cx="1312993" cy="568323"/>
          </a:xfrm>
        </p:grpSpPr>
        <p:sp>
          <p:nvSpPr>
            <p:cNvPr id="87" name="Freeform 14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276628" y="6246871"/>
              <a:ext cx="1286733" cy="54872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504"/>
                </a:cxn>
                <a:cxn ang="0">
                  <a:pos x="484" y="479"/>
                </a:cxn>
                <a:cxn ang="0">
                  <a:pos x="490" y="3"/>
                </a:cxn>
                <a:cxn ang="0">
                  <a:pos x="484" y="3"/>
                </a:cxn>
                <a:cxn ang="0">
                  <a:pos x="470" y="3"/>
                </a:cxn>
                <a:cxn ang="0">
                  <a:pos x="449" y="1"/>
                </a:cxn>
                <a:cxn ang="0">
                  <a:pos x="420" y="1"/>
                </a:cxn>
                <a:cxn ang="0">
                  <a:pos x="387" y="1"/>
                </a:cxn>
                <a:cxn ang="0">
                  <a:pos x="348" y="0"/>
                </a:cxn>
                <a:cxn ang="0">
                  <a:pos x="307" y="0"/>
                </a:cxn>
                <a:cxn ang="0">
                  <a:pos x="262" y="0"/>
                </a:cxn>
                <a:cxn ang="0">
                  <a:pos x="220" y="0"/>
                </a:cxn>
                <a:cxn ang="0">
                  <a:pos x="177" y="1"/>
                </a:cxn>
                <a:cxn ang="0">
                  <a:pos x="136" y="1"/>
                </a:cxn>
                <a:cxn ang="0">
                  <a:pos x="97" y="3"/>
                </a:cxn>
                <a:cxn ang="0">
                  <a:pos x="64" y="7"/>
                </a:cxn>
                <a:cxn ang="0">
                  <a:pos x="35" y="11"/>
                </a:cxn>
                <a:cxn ang="0">
                  <a:pos x="14" y="15"/>
                </a:cxn>
                <a:cxn ang="0">
                  <a:pos x="0" y="21"/>
                </a:cxn>
              </a:cxnLst>
              <a:rect l="0" t="0" r="r" b="b"/>
              <a:pathLst>
                <a:path w="490" h="504">
                  <a:moveTo>
                    <a:pt x="0" y="21"/>
                  </a:moveTo>
                  <a:lnTo>
                    <a:pt x="35" y="504"/>
                  </a:lnTo>
                  <a:lnTo>
                    <a:pt x="484" y="479"/>
                  </a:lnTo>
                  <a:lnTo>
                    <a:pt x="490" y="3"/>
                  </a:lnTo>
                  <a:lnTo>
                    <a:pt x="484" y="3"/>
                  </a:lnTo>
                  <a:lnTo>
                    <a:pt x="470" y="3"/>
                  </a:lnTo>
                  <a:lnTo>
                    <a:pt x="449" y="1"/>
                  </a:lnTo>
                  <a:lnTo>
                    <a:pt x="420" y="1"/>
                  </a:lnTo>
                  <a:lnTo>
                    <a:pt x="387" y="1"/>
                  </a:lnTo>
                  <a:lnTo>
                    <a:pt x="348" y="0"/>
                  </a:lnTo>
                  <a:lnTo>
                    <a:pt x="307" y="0"/>
                  </a:lnTo>
                  <a:lnTo>
                    <a:pt x="262" y="0"/>
                  </a:lnTo>
                  <a:lnTo>
                    <a:pt x="220" y="0"/>
                  </a:lnTo>
                  <a:lnTo>
                    <a:pt x="177" y="1"/>
                  </a:lnTo>
                  <a:lnTo>
                    <a:pt x="136" y="1"/>
                  </a:lnTo>
                  <a:lnTo>
                    <a:pt x="97" y="3"/>
                  </a:lnTo>
                  <a:lnTo>
                    <a:pt x="64" y="7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F7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Comic Sans MS" pitchFamily="66" charset="0"/>
                </a:rPr>
                <a:t>Case 4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1266124" y="6233806"/>
              <a:ext cx="1312993" cy="568323"/>
            </a:xfrm>
            <a:custGeom>
              <a:avLst/>
              <a:gdLst/>
              <a:ahLst/>
              <a:cxnLst>
                <a:cxn ang="0">
                  <a:pos x="498" y="134"/>
                </a:cxn>
                <a:cxn ang="0">
                  <a:pos x="486" y="367"/>
                </a:cxn>
                <a:cxn ang="0">
                  <a:pos x="484" y="487"/>
                </a:cxn>
                <a:cxn ang="0">
                  <a:pos x="478" y="493"/>
                </a:cxn>
                <a:cxn ang="0">
                  <a:pos x="449" y="495"/>
                </a:cxn>
                <a:cxn ang="0">
                  <a:pos x="395" y="495"/>
                </a:cxn>
                <a:cxn ang="0">
                  <a:pos x="342" y="499"/>
                </a:cxn>
                <a:cxn ang="0">
                  <a:pos x="288" y="505"/>
                </a:cxn>
                <a:cxn ang="0">
                  <a:pos x="233" y="511"/>
                </a:cxn>
                <a:cxn ang="0">
                  <a:pos x="179" y="515"/>
                </a:cxn>
                <a:cxn ang="0">
                  <a:pos x="125" y="516"/>
                </a:cxn>
                <a:cxn ang="0">
                  <a:pos x="70" y="515"/>
                </a:cxn>
                <a:cxn ang="0">
                  <a:pos x="45" y="509"/>
                </a:cxn>
                <a:cxn ang="0">
                  <a:pos x="53" y="507"/>
                </a:cxn>
                <a:cxn ang="0">
                  <a:pos x="80" y="501"/>
                </a:cxn>
                <a:cxn ang="0">
                  <a:pos x="132" y="497"/>
                </a:cxn>
                <a:cxn ang="0">
                  <a:pos x="185" y="493"/>
                </a:cxn>
                <a:cxn ang="0">
                  <a:pos x="237" y="489"/>
                </a:cxn>
                <a:cxn ang="0">
                  <a:pos x="290" y="485"/>
                </a:cxn>
                <a:cxn ang="0">
                  <a:pos x="342" y="482"/>
                </a:cxn>
                <a:cxn ang="0">
                  <a:pos x="395" y="482"/>
                </a:cxn>
                <a:cxn ang="0">
                  <a:pos x="447" y="482"/>
                </a:cxn>
                <a:cxn ang="0">
                  <a:pos x="474" y="369"/>
                </a:cxn>
                <a:cxn ang="0">
                  <a:pos x="484" y="142"/>
                </a:cxn>
                <a:cxn ang="0">
                  <a:pos x="457" y="25"/>
                </a:cxn>
                <a:cxn ang="0">
                  <a:pos x="397" y="23"/>
                </a:cxn>
                <a:cxn ang="0">
                  <a:pos x="336" y="21"/>
                </a:cxn>
                <a:cxn ang="0">
                  <a:pos x="276" y="21"/>
                </a:cxn>
                <a:cxn ang="0">
                  <a:pos x="218" y="23"/>
                </a:cxn>
                <a:cxn ang="0">
                  <a:pos x="158" y="25"/>
                </a:cxn>
                <a:cxn ang="0">
                  <a:pos x="97" y="29"/>
                </a:cxn>
                <a:cxn ang="0">
                  <a:pos x="37" y="35"/>
                </a:cxn>
                <a:cxn ang="0">
                  <a:pos x="8" y="157"/>
                </a:cxn>
                <a:cxn ang="0">
                  <a:pos x="33" y="396"/>
                </a:cxn>
                <a:cxn ang="0">
                  <a:pos x="37" y="518"/>
                </a:cxn>
                <a:cxn ang="0">
                  <a:pos x="33" y="522"/>
                </a:cxn>
                <a:cxn ang="0">
                  <a:pos x="14" y="398"/>
                </a:cxn>
                <a:cxn ang="0">
                  <a:pos x="0" y="151"/>
                </a:cxn>
                <a:cxn ang="0">
                  <a:pos x="29" y="21"/>
                </a:cxn>
                <a:cxn ang="0">
                  <a:pos x="92" y="13"/>
                </a:cxn>
                <a:cxn ang="0">
                  <a:pos x="154" y="6"/>
                </a:cxn>
                <a:cxn ang="0">
                  <a:pos x="216" y="2"/>
                </a:cxn>
                <a:cxn ang="0">
                  <a:pos x="280" y="0"/>
                </a:cxn>
                <a:cxn ang="0">
                  <a:pos x="342" y="0"/>
                </a:cxn>
                <a:cxn ang="0">
                  <a:pos x="406" y="6"/>
                </a:cxn>
                <a:cxn ang="0">
                  <a:pos x="468" y="12"/>
                </a:cxn>
              </a:cxnLst>
              <a:rect l="0" t="0" r="r" b="b"/>
              <a:pathLst>
                <a:path w="500" h="522">
                  <a:moveTo>
                    <a:pt x="500" y="17"/>
                  </a:moveTo>
                  <a:lnTo>
                    <a:pt x="498" y="134"/>
                  </a:lnTo>
                  <a:lnTo>
                    <a:pt x="492" y="250"/>
                  </a:lnTo>
                  <a:lnTo>
                    <a:pt x="486" y="367"/>
                  </a:lnTo>
                  <a:lnTo>
                    <a:pt x="486" y="485"/>
                  </a:lnTo>
                  <a:lnTo>
                    <a:pt x="484" y="487"/>
                  </a:lnTo>
                  <a:lnTo>
                    <a:pt x="482" y="489"/>
                  </a:lnTo>
                  <a:lnTo>
                    <a:pt x="478" y="493"/>
                  </a:lnTo>
                  <a:lnTo>
                    <a:pt x="476" y="495"/>
                  </a:lnTo>
                  <a:lnTo>
                    <a:pt x="449" y="495"/>
                  </a:lnTo>
                  <a:lnTo>
                    <a:pt x="422" y="495"/>
                  </a:lnTo>
                  <a:lnTo>
                    <a:pt x="395" y="495"/>
                  </a:lnTo>
                  <a:lnTo>
                    <a:pt x="367" y="497"/>
                  </a:lnTo>
                  <a:lnTo>
                    <a:pt x="342" y="499"/>
                  </a:lnTo>
                  <a:lnTo>
                    <a:pt x="315" y="501"/>
                  </a:lnTo>
                  <a:lnTo>
                    <a:pt x="288" y="505"/>
                  </a:lnTo>
                  <a:lnTo>
                    <a:pt x="261" y="507"/>
                  </a:lnTo>
                  <a:lnTo>
                    <a:pt x="233" y="511"/>
                  </a:lnTo>
                  <a:lnTo>
                    <a:pt x="206" y="513"/>
                  </a:lnTo>
                  <a:lnTo>
                    <a:pt x="179" y="515"/>
                  </a:lnTo>
                  <a:lnTo>
                    <a:pt x="152" y="516"/>
                  </a:lnTo>
                  <a:lnTo>
                    <a:pt x="125" y="516"/>
                  </a:lnTo>
                  <a:lnTo>
                    <a:pt x="97" y="516"/>
                  </a:lnTo>
                  <a:lnTo>
                    <a:pt x="70" y="515"/>
                  </a:lnTo>
                  <a:lnTo>
                    <a:pt x="43" y="513"/>
                  </a:lnTo>
                  <a:lnTo>
                    <a:pt x="45" y="509"/>
                  </a:lnTo>
                  <a:lnTo>
                    <a:pt x="49" y="507"/>
                  </a:lnTo>
                  <a:lnTo>
                    <a:pt x="53" y="507"/>
                  </a:lnTo>
                  <a:lnTo>
                    <a:pt x="55" y="503"/>
                  </a:lnTo>
                  <a:lnTo>
                    <a:pt x="80" y="501"/>
                  </a:lnTo>
                  <a:lnTo>
                    <a:pt x="107" y="499"/>
                  </a:lnTo>
                  <a:lnTo>
                    <a:pt x="132" y="497"/>
                  </a:lnTo>
                  <a:lnTo>
                    <a:pt x="160" y="495"/>
                  </a:lnTo>
                  <a:lnTo>
                    <a:pt x="185" y="493"/>
                  </a:lnTo>
                  <a:lnTo>
                    <a:pt x="212" y="491"/>
                  </a:lnTo>
                  <a:lnTo>
                    <a:pt x="237" y="489"/>
                  </a:lnTo>
                  <a:lnTo>
                    <a:pt x="265" y="487"/>
                  </a:lnTo>
                  <a:lnTo>
                    <a:pt x="290" y="485"/>
                  </a:lnTo>
                  <a:lnTo>
                    <a:pt x="315" y="483"/>
                  </a:lnTo>
                  <a:lnTo>
                    <a:pt x="342" y="482"/>
                  </a:lnTo>
                  <a:lnTo>
                    <a:pt x="367" y="482"/>
                  </a:lnTo>
                  <a:lnTo>
                    <a:pt x="395" y="482"/>
                  </a:lnTo>
                  <a:lnTo>
                    <a:pt x="420" y="482"/>
                  </a:lnTo>
                  <a:lnTo>
                    <a:pt x="447" y="482"/>
                  </a:lnTo>
                  <a:lnTo>
                    <a:pt x="472" y="483"/>
                  </a:lnTo>
                  <a:lnTo>
                    <a:pt x="474" y="369"/>
                  </a:lnTo>
                  <a:lnTo>
                    <a:pt x="480" y="254"/>
                  </a:lnTo>
                  <a:lnTo>
                    <a:pt x="484" y="142"/>
                  </a:lnTo>
                  <a:lnTo>
                    <a:pt x="486" y="27"/>
                  </a:lnTo>
                  <a:lnTo>
                    <a:pt x="457" y="25"/>
                  </a:lnTo>
                  <a:lnTo>
                    <a:pt x="426" y="23"/>
                  </a:lnTo>
                  <a:lnTo>
                    <a:pt x="397" y="23"/>
                  </a:lnTo>
                  <a:lnTo>
                    <a:pt x="367" y="21"/>
                  </a:lnTo>
                  <a:lnTo>
                    <a:pt x="336" y="21"/>
                  </a:lnTo>
                  <a:lnTo>
                    <a:pt x="307" y="21"/>
                  </a:lnTo>
                  <a:lnTo>
                    <a:pt x="276" y="21"/>
                  </a:lnTo>
                  <a:lnTo>
                    <a:pt x="247" y="21"/>
                  </a:lnTo>
                  <a:lnTo>
                    <a:pt x="218" y="23"/>
                  </a:lnTo>
                  <a:lnTo>
                    <a:pt x="187" y="23"/>
                  </a:lnTo>
                  <a:lnTo>
                    <a:pt x="158" y="25"/>
                  </a:lnTo>
                  <a:lnTo>
                    <a:pt x="129" y="27"/>
                  </a:lnTo>
                  <a:lnTo>
                    <a:pt x="97" y="29"/>
                  </a:lnTo>
                  <a:lnTo>
                    <a:pt x="68" y="31"/>
                  </a:lnTo>
                  <a:lnTo>
                    <a:pt x="37" y="35"/>
                  </a:lnTo>
                  <a:lnTo>
                    <a:pt x="8" y="37"/>
                  </a:lnTo>
                  <a:lnTo>
                    <a:pt x="8" y="157"/>
                  </a:lnTo>
                  <a:lnTo>
                    <a:pt x="18" y="276"/>
                  </a:lnTo>
                  <a:lnTo>
                    <a:pt x="33" y="396"/>
                  </a:lnTo>
                  <a:lnTo>
                    <a:pt x="39" y="516"/>
                  </a:lnTo>
                  <a:lnTo>
                    <a:pt x="37" y="518"/>
                  </a:lnTo>
                  <a:lnTo>
                    <a:pt x="35" y="520"/>
                  </a:lnTo>
                  <a:lnTo>
                    <a:pt x="33" y="522"/>
                  </a:lnTo>
                  <a:lnTo>
                    <a:pt x="29" y="522"/>
                  </a:lnTo>
                  <a:lnTo>
                    <a:pt x="14" y="398"/>
                  </a:lnTo>
                  <a:lnTo>
                    <a:pt x="6" y="276"/>
                  </a:lnTo>
                  <a:lnTo>
                    <a:pt x="0" y="151"/>
                  </a:lnTo>
                  <a:lnTo>
                    <a:pt x="0" y="27"/>
                  </a:lnTo>
                  <a:lnTo>
                    <a:pt x="29" y="21"/>
                  </a:lnTo>
                  <a:lnTo>
                    <a:pt x="61" y="17"/>
                  </a:lnTo>
                  <a:lnTo>
                    <a:pt x="92" y="13"/>
                  </a:lnTo>
                  <a:lnTo>
                    <a:pt x="123" y="10"/>
                  </a:lnTo>
                  <a:lnTo>
                    <a:pt x="154" y="6"/>
                  </a:lnTo>
                  <a:lnTo>
                    <a:pt x="185" y="4"/>
                  </a:lnTo>
                  <a:lnTo>
                    <a:pt x="216" y="2"/>
                  </a:lnTo>
                  <a:lnTo>
                    <a:pt x="247" y="0"/>
                  </a:lnTo>
                  <a:lnTo>
                    <a:pt x="280" y="0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75" y="2"/>
                  </a:lnTo>
                  <a:lnTo>
                    <a:pt x="406" y="6"/>
                  </a:lnTo>
                  <a:lnTo>
                    <a:pt x="437" y="8"/>
                  </a:lnTo>
                  <a:lnTo>
                    <a:pt x="468" y="12"/>
                  </a:lnTo>
                  <a:lnTo>
                    <a:pt x="500" y="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" name="Picture 70">
            <a:hlinkClick r:id="rId10" action="ppaction://hlinksldjump"/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66" y="139253"/>
            <a:ext cx="1552782" cy="1218050"/>
          </a:xfrm>
          <a:prstGeom prst="rect">
            <a:avLst/>
          </a:prstGeom>
        </p:spPr>
      </p:pic>
      <p:pic>
        <p:nvPicPr>
          <p:cNvPr id="72" name="Picture 71">
            <a:hlinkClick r:id="rId12" action="ppaction://hlinksldjump"/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16" y="138053"/>
            <a:ext cx="1549874" cy="1219250"/>
          </a:xfrm>
          <a:prstGeom prst="rect">
            <a:avLst/>
          </a:prstGeom>
        </p:spPr>
      </p:pic>
      <p:pic>
        <p:nvPicPr>
          <p:cNvPr id="73" name="Picture 72">
            <a:hlinkClick r:id="rId9" action="ppaction://hlinksldjump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083" y="139253"/>
            <a:ext cx="1068939" cy="12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4734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16D6-6E2D-409C-A5D2-82C08F8CE1A3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9FA2-D1F8-4AF0-A60E-F6B374F3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66" r:id="rId6"/>
    <p:sldLayoutId id="2147483672" r:id="rId7"/>
    <p:sldLayoutId id="2147483671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64" r:id="rId22"/>
    <p:sldLayoutId id="2147483660" r:id="rId23"/>
    <p:sldLayoutId id="2147483649" r:id="rId24"/>
    <p:sldLayoutId id="2147483686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02530" y="4480443"/>
            <a:ext cx="6120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1_1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1_2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1_3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ENCODE_TYPE" val="0"/>
  <p:tag name="ART_ENCODE_INDEX" val="1"/>
  <p:tag name="ARTICULATE_PRESENTER_VERSION" val="6"/>
  <p:tag name="PUBLISH_TITLE" val="clipart-theme"/>
  <p:tag name="ARTICULATE_PUBLISH_PATH" val="C:\Users\Tom-Work\Desktop\comic_book"/>
  <p:tag name="ARTICULATE_LOGO" val="(None selected)"/>
  <p:tag name="ARTICULATE_PRESENTER" val="(None selected)"/>
  <p:tag name="ARTICULATE_PRESENTER_GUID" val="9869030842"/>
  <p:tag name="ARTICULATE_LMS" val="0"/>
  <p:tag name="ARTICULATE_TEMPLATE" val="no-sidebar"/>
  <p:tag name="ARTICULATE_TEMPLATE_GUID" val="754c2cad-ba8e-40c5-a400-3731f60736b3"/>
  <p:tag name="LMS_PUBLISH" val="No"/>
  <p:tag name="PRESENTER_PREVIEW_MODE" val="0"/>
  <p:tag name="PRESENTER_PREVIEW_START" val="1"/>
  <p:tag name="LAUNCHINNEWWINDOW" val="0"/>
  <p:tag name="LASTPUBLISHED" val="C:\Users\Tom-Work\Desktop\comic_book\clipart-theme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-Work\AppData\Local\Temp\articulate\presenter\imgtemp\3B32zQUW_files\slide0001_image001.pn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</Words>
  <Application>Microsoft Office PowerPoint</Application>
  <PresentationFormat>On-screen Show (4:3)</PresentationFormat>
  <Paragraphs>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1</vt:lpstr>
      <vt:lpstr>1_1</vt:lpstr>
      <vt:lpstr>1_2</vt:lpstr>
      <vt:lpstr>1_3</vt:lpstr>
    </vt:vector>
  </TitlesOfParts>
  <Company>Articulate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Crimes</dc:title>
  <dc:creator>Tom Kuhlmann</dc:creator>
  <cp:lastModifiedBy>Dan</cp:lastModifiedBy>
  <cp:revision>403</cp:revision>
  <dcterms:created xsi:type="dcterms:W3CDTF">2010-05-21T21:58:04Z</dcterms:created>
  <dcterms:modified xsi:type="dcterms:W3CDTF">2012-06-29T13:46:55Z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clipart-theme</vt:lpwstr>
  </property>
  <property fmtid="{D5CDD505-2E9C-101B-9397-08002B2CF9AE}" pid="4" name="ArticulateGUID">
    <vt:lpwstr>72DBB18F-A03F-4847-864C-57027A21CB57</vt:lpwstr>
  </property>
  <property fmtid="{D5CDD505-2E9C-101B-9397-08002B2CF9AE}" pid="5" name="ArticulateProjectFull">
    <vt:lpwstr>C:\Users\Tom-Work\Desktop\comic_book\Clipart-demo\style802-course-demo.ppta</vt:lpwstr>
  </property>
</Properties>
</file>