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62" r:id="rId4"/>
    <p:sldId id="261" r:id="rId5"/>
    <p:sldId id="268" r:id="rId6"/>
    <p:sldId id="269" r:id="rId7"/>
    <p:sldId id="265" r:id="rId8"/>
    <p:sldId id="270" r:id="rId9"/>
    <p:sldId id="273" r:id="rId10"/>
    <p:sldId id="272" r:id="rId11"/>
    <p:sldId id="271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5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0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8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7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9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1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81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5" r:id="rId6"/>
    <p:sldLayoutId id="2147483690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quid Game&amp;#39; Hits Milestone For Korean Original Series As It Aims For  Netflix&amp;#39;s Viewership Record Books – Deadline">
            <a:extLst>
              <a:ext uri="{FF2B5EF4-FFF2-40B4-BE49-F238E27FC236}">
                <a16:creationId xmlns:a16="http://schemas.microsoft.com/office/drawing/2014/main" id="{3F513C61-27FF-41B2-8AC3-8D4CE02E6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DC3406-33A3-47FA-AFFC-859BDE630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514475"/>
            <a:ext cx="8381999" cy="1995487"/>
          </a:xfrm>
        </p:spPr>
        <p:txBody>
          <a:bodyPr>
            <a:normAutofit/>
          </a:bodyPr>
          <a:lstStyle/>
          <a:p>
            <a:pPr algn="l"/>
            <a:r>
              <a:rPr lang="en-GB" sz="8000" b="1"/>
              <a:t>SQUID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495CE-5832-483A-ACAC-8FADC79F9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6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90EB48-271B-4732-9F09-2D04DBE84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610" l="5894" r="92108">
                        <a14:foregroundMark x1="37862" y1="20180" x2="22478" y2="20679"/>
                        <a14:foregroundMark x1="22478" y1="20679" x2="45455" y2="26773"/>
                        <a14:foregroundMark x1="45455" y1="26773" x2="26573" y2="23776"/>
                        <a14:foregroundMark x1="26573" y1="23776" x2="26573" y2="23776"/>
                        <a14:foregroundMark x1="62338" y1="22677" x2="86314" y2="24675"/>
                        <a14:foregroundMark x1="34665" y1="58641" x2="28072" y2="71229"/>
                        <a14:foregroundMark x1="10090" y1="74326" x2="12388" y2="82418"/>
                        <a14:foregroundMark x1="12388" y1="82418" x2="15085" y2="83616"/>
                        <a14:foregroundMark x1="10290" y1="78322" x2="7193" y2="66933"/>
                        <a14:foregroundMark x1="7193" y1="66933" x2="17682" y2="60539"/>
                        <a14:foregroundMark x1="17682" y1="60539" x2="32068" y2="57143"/>
                        <a14:foregroundMark x1="32068" y1="57143" x2="38961" y2="58242"/>
                        <a14:foregroundMark x1="38961" y1="58242" x2="40559" y2="62438"/>
                        <a14:foregroundMark x1="89311" y1="76623" x2="85415" y2="61538"/>
                        <a14:foregroundMark x1="85415" y1="61538" x2="70430" y2="57842"/>
                        <a14:foregroundMark x1="70430" y1="57842" x2="53147" y2="70430"/>
                        <a14:foregroundMark x1="53147" y1="70430" x2="58442" y2="80320"/>
                        <a14:foregroundMark x1="58442" y1="80320" x2="80819" y2="81918"/>
                        <a14:foregroundMark x1="80819" y1="81918" x2="91309" y2="71928"/>
                        <a14:foregroundMark x1="91309" y1="71928" x2="70430" y2="65235"/>
                        <a14:foregroundMark x1="70430" y1="65235" x2="64036" y2="66434"/>
                        <a14:foregroundMark x1="56943" y1="60440" x2="75624" y2="56144"/>
                        <a14:foregroundMark x1="57143" y1="81019" x2="66733" y2="85315"/>
                        <a14:foregroundMark x1="66733" y1="85315" x2="74326" y2="85415"/>
                        <a14:foregroundMark x1="74326" y1="85415" x2="85514" y2="82617"/>
                        <a14:foregroundMark x1="85514" y1="82617" x2="91109" y2="74825"/>
                        <a14:foregroundMark x1="91109" y1="74825" x2="92108" y2="70929"/>
                        <a14:foregroundMark x1="55345" y1="17982" x2="66134" y2="13087"/>
                        <a14:foregroundMark x1="66134" y1="13087" x2="78621" y2="12288"/>
                        <a14:foregroundMark x1="78621" y1="12288" x2="90010" y2="16683"/>
                        <a14:foregroundMark x1="5894" y1="21878" x2="14086" y2="14985"/>
                        <a14:foregroundMark x1="14086" y1="14985" x2="26873" y2="10290"/>
                        <a14:foregroundMark x1="26873" y1="10290" x2="33167" y2="11289"/>
                        <a14:foregroundMark x1="43157" y1="58242" x2="44755" y2="61838"/>
                      </a14:backgroundRemoval>
                    </a14:imgEffect>
                  </a14:imgLayer>
                </a14:imgProps>
              </a:ext>
            </a:extLst>
          </a:blip>
          <a:srcRect l="145" r="49086" b="51773"/>
          <a:stretch/>
        </p:blipFill>
        <p:spPr>
          <a:xfrm>
            <a:off x="928957" y="914400"/>
            <a:ext cx="4336698" cy="41195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799F67E-B9F2-4EDB-BE68-7B6E646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452" y="790900"/>
            <a:ext cx="5289177" cy="272736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6200" b="1" i="0" u="none" strike="noStrike" cap="all">
                <a:effectLst/>
              </a:rPr>
              <a:t>DALGONA cookies</a:t>
            </a:r>
            <a:br>
              <a:rPr lang="en-US" sz="6200" b="1" i="0" u="none" strike="noStrike" cap="all">
                <a:effectLst/>
              </a:rPr>
            </a:br>
            <a:endParaRPr lang="en-US" sz="6200"/>
          </a:p>
        </p:txBody>
      </p:sp>
    </p:spTree>
    <p:extLst>
      <p:ext uri="{BB962C8B-B14F-4D97-AF65-F5344CB8AC3E}">
        <p14:creationId xmlns:p14="http://schemas.microsoft.com/office/powerpoint/2010/main" val="394334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99F67E-B9F2-4EDB-BE68-7B6E646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1"/>
            <a:ext cx="5334000" cy="274796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6200" b="1" i="0" u="none" strike="noStrike" cap="all">
                <a:effectLst/>
              </a:rPr>
              <a:t>DALGONA cookies</a:t>
            </a:r>
            <a:br>
              <a:rPr lang="en-US" sz="6200" b="1" i="0" u="none" strike="noStrike" cap="all">
                <a:effectLst/>
              </a:rPr>
            </a:br>
            <a:endParaRPr lang="en-US" sz="6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24103-F5E7-45D1-AE31-686ED3557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610" l="5894" r="92108">
                        <a14:foregroundMark x1="37862" y1="20180" x2="22478" y2="20679"/>
                        <a14:foregroundMark x1="22478" y1="20679" x2="45455" y2="26773"/>
                        <a14:foregroundMark x1="45455" y1="26773" x2="26573" y2="23776"/>
                        <a14:foregroundMark x1="26573" y1="23776" x2="26573" y2="23776"/>
                        <a14:foregroundMark x1="62338" y1="22677" x2="86314" y2="24675"/>
                        <a14:foregroundMark x1="34665" y1="58641" x2="28072" y2="71229"/>
                        <a14:foregroundMark x1="10090" y1="74326" x2="12388" y2="82418"/>
                        <a14:foregroundMark x1="12388" y1="82418" x2="15085" y2="83616"/>
                        <a14:foregroundMark x1="10290" y1="78322" x2="7193" y2="66933"/>
                        <a14:foregroundMark x1="7193" y1="66933" x2="17682" y2="60539"/>
                        <a14:foregroundMark x1="17682" y1="60539" x2="32068" y2="57143"/>
                        <a14:foregroundMark x1="32068" y1="57143" x2="38961" y2="58242"/>
                        <a14:foregroundMark x1="38961" y1="58242" x2="40559" y2="62438"/>
                        <a14:foregroundMark x1="89311" y1="76623" x2="85415" y2="61538"/>
                        <a14:foregroundMark x1="85415" y1="61538" x2="70430" y2="57842"/>
                        <a14:foregroundMark x1="70430" y1="57842" x2="53147" y2="70430"/>
                        <a14:foregroundMark x1="53147" y1="70430" x2="58442" y2="80320"/>
                        <a14:foregroundMark x1="58442" y1="80320" x2="80819" y2="81918"/>
                        <a14:foregroundMark x1="80819" y1="81918" x2="91309" y2="71928"/>
                        <a14:foregroundMark x1="91309" y1="71928" x2="70430" y2="65235"/>
                        <a14:foregroundMark x1="70430" y1="65235" x2="64036" y2="66434"/>
                        <a14:foregroundMark x1="56943" y1="60440" x2="75624" y2="56144"/>
                        <a14:foregroundMark x1="57143" y1="81019" x2="66733" y2="85315"/>
                        <a14:foregroundMark x1="66733" y1="85315" x2="74326" y2="85415"/>
                        <a14:foregroundMark x1="74326" y1="85415" x2="85514" y2="82617"/>
                        <a14:foregroundMark x1="85514" y1="82617" x2="91109" y2="74825"/>
                        <a14:foregroundMark x1="91109" y1="74825" x2="92108" y2="70929"/>
                        <a14:foregroundMark x1="55345" y1="17982" x2="66134" y2="13087"/>
                        <a14:foregroundMark x1="66134" y1="13087" x2="78621" y2="12288"/>
                        <a14:foregroundMark x1="78621" y1="12288" x2="90010" y2="16683"/>
                        <a14:foregroundMark x1="5894" y1="21878" x2="14086" y2="14985"/>
                        <a14:foregroundMark x1="14086" y1="14985" x2="26873" y2="10290"/>
                        <a14:foregroundMark x1="26873" y1="10290" x2="33167" y2="11289"/>
                        <a14:foregroundMark x1="43157" y1="58242" x2="44755" y2="61838"/>
                      </a14:backgroundRemoval>
                    </a14:imgEffect>
                  </a14:imgLayer>
                </a14:imgProps>
              </a:ext>
            </a:extLst>
          </a:blip>
          <a:srcRect l="145" t="46591" r="49086" b="6664"/>
          <a:stretch/>
        </p:blipFill>
        <p:spPr>
          <a:xfrm>
            <a:off x="762000" y="1324190"/>
            <a:ext cx="4572000" cy="42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2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99F67E-B9F2-4EDB-BE68-7B6E646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1"/>
            <a:ext cx="5334000" cy="274796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6200" b="1" i="0" u="none" strike="noStrike" cap="all">
                <a:effectLst/>
              </a:rPr>
              <a:t>DALGONA cookies</a:t>
            </a:r>
            <a:br>
              <a:rPr lang="en-US" sz="6200" b="1" i="0" u="none" strike="noStrike" cap="all">
                <a:effectLst/>
              </a:rPr>
            </a:br>
            <a:endParaRPr lang="en-US" sz="6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24103-F5E7-45D1-AE31-686ED3557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610" l="5894" r="92108">
                        <a14:foregroundMark x1="37862" y1="20180" x2="22478" y2="20679"/>
                        <a14:foregroundMark x1="22478" y1="20679" x2="45455" y2="26773"/>
                        <a14:foregroundMark x1="45455" y1="26773" x2="26573" y2="23776"/>
                        <a14:foregroundMark x1="26573" y1="23776" x2="26573" y2="23776"/>
                        <a14:foregroundMark x1="62338" y1="22677" x2="86314" y2="24675"/>
                        <a14:foregroundMark x1="34665" y1="58641" x2="28072" y2="71229"/>
                        <a14:foregroundMark x1="10090" y1="74326" x2="12388" y2="82418"/>
                        <a14:foregroundMark x1="12388" y1="82418" x2="15085" y2="83616"/>
                        <a14:foregroundMark x1="10290" y1="78322" x2="7193" y2="66933"/>
                        <a14:foregroundMark x1="7193" y1="66933" x2="17682" y2="60539"/>
                        <a14:foregroundMark x1="17682" y1="60539" x2="32068" y2="57143"/>
                        <a14:foregroundMark x1="32068" y1="57143" x2="38961" y2="58242"/>
                        <a14:foregroundMark x1="38961" y1="58242" x2="40559" y2="62438"/>
                        <a14:foregroundMark x1="89311" y1="76623" x2="85415" y2="61538"/>
                        <a14:foregroundMark x1="85415" y1="61538" x2="70430" y2="57842"/>
                        <a14:foregroundMark x1="70430" y1="57842" x2="53147" y2="70430"/>
                        <a14:foregroundMark x1="53147" y1="70430" x2="58442" y2="80320"/>
                        <a14:foregroundMark x1="58442" y1="80320" x2="80819" y2="81918"/>
                        <a14:foregroundMark x1="80819" y1="81918" x2="91309" y2="71928"/>
                        <a14:foregroundMark x1="91309" y1="71928" x2="70430" y2="65235"/>
                        <a14:foregroundMark x1="70430" y1="65235" x2="64036" y2="66434"/>
                        <a14:foregroundMark x1="56943" y1="60440" x2="75624" y2="56144"/>
                        <a14:foregroundMark x1="57143" y1="81019" x2="66733" y2="85315"/>
                        <a14:foregroundMark x1="66733" y1="85315" x2="74326" y2="85415"/>
                        <a14:foregroundMark x1="74326" y1="85415" x2="85514" y2="82617"/>
                        <a14:foregroundMark x1="85514" y1="82617" x2="91109" y2="74825"/>
                        <a14:foregroundMark x1="91109" y1="74825" x2="92108" y2="70929"/>
                        <a14:foregroundMark x1="55345" y1="17982" x2="66134" y2="13087"/>
                        <a14:foregroundMark x1="66134" y1="13087" x2="78621" y2="12288"/>
                        <a14:foregroundMark x1="78621" y1="12288" x2="90010" y2="16683"/>
                        <a14:foregroundMark x1="5894" y1="21878" x2="14086" y2="14985"/>
                        <a14:foregroundMark x1="14086" y1="14985" x2="26873" y2="10290"/>
                        <a14:foregroundMark x1="26873" y1="10290" x2="33167" y2="11289"/>
                        <a14:foregroundMark x1="43157" y1="58242" x2="44755" y2="61838"/>
                      </a14:backgroundRemoval>
                    </a14:imgEffect>
                  </a14:imgLayer>
                </a14:imgProps>
              </a:ext>
            </a:extLst>
          </a:blip>
          <a:srcRect l="48236" t="46591" r="-435" b="6664"/>
          <a:stretch/>
        </p:blipFill>
        <p:spPr>
          <a:xfrm>
            <a:off x="762000" y="1381851"/>
            <a:ext cx="4572000" cy="40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quid Game&amp;#39; Hits Milestone For Korean Original Series As It Aims For  Netflix&amp;#39;s Viewership Record Books – Deadline">
            <a:extLst>
              <a:ext uri="{FF2B5EF4-FFF2-40B4-BE49-F238E27FC236}">
                <a16:creationId xmlns:a16="http://schemas.microsoft.com/office/drawing/2014/main" id="{3F513C61-27FF-41B2-8AC3-8D4CE02E6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DC3406-33A3-47FA-AFFC-859BDE630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514475"/>
            <a:ext cx="8381999" cy="1995487"/>
          </a:xfrm>
        </p:spPr>
        <p:txBody>
          <a:bodyPr>
            <a:normAutofit/>
          </a:bodyPr>
          <a:lstStyle/>
          <a:p>
            <a:pPr algn="l"/>
            <a:r>
              <a:rPr lang="en-GB" sz="8000" b="1"/>
              <a:t>SQUID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495CE-5832-483A-ACAC-8FADC79F9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Behaviour expectations</a:t>
            </a:r>
          </a:p>
        </p:txBody>
      </p:sp>
    </p:spTree>
    <p:extLst>
      <p:ext uri="{BB962C8B-B14F-4D97-AF65-F5344CB8AC3E}">
        <p14:creationId xmlns:p14="http://schemas.microsoft.com/office/powerpoint/2010/main" val="130043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6FB3E6-22E2-451B-A7F8-548C66BAC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5" t="30417" r="30078" b="20000"/>
          <a:stretch/>
        </p:blipFill>
        <p:spPr>
          <a:xfrm>
            <a:off x="1681162" y="455231"/>
            <a:ext cx="8829676" cy="59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F600A-5E27-49C8-B068-BC89059FE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0" r="3780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7E1A5F-4E44-495B-9C48-A5314F5B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19199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40000"/>
                </a:srgbClr>
              </a:gs>
              <a:gs pos="60000">
                <a:srgbClr val="000000">
                  <a:alpha val="4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395A3-3E62-4FF1-8243-7F149DFD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4419598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800" dirty="0">
                <a:solidFill>
                  <a:srgbClr val="FFFFFF"/>
                </a:solidFill>
              </a:rPr>
              <a:t>NO TALKING, SILENT WORK</a:t>
            </a:r>
          </a:p>
        </p:txBody>
      </p:sp>
    </p:spTree>
    <p:extLst>
      <p:ext uri="{BB962C8B-B14F-4D97-AF65-F5344CB8AC3E}">
        <p14:creationId xmlns:p14="http://schemas.microsoft.com/office/powerpoint/2010/main" val="185516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0EB48-271B-4732-9F09-2D04DBE84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610" l="5894" r="92108">
                        <a14:foregroundMark x1="37862" y1="20180" x2="22478" y2="20679"/>
                        <a14:foregroundMark x1="22478" y1="20679" x2="45455" y2="26773"/>
                        <a14:foregroundMark x1="45455" y1="26773" x2="26573" y2="23776"/>
                        <a14:foregroundMark x1="26573" y1="23776" x2="26573" y2="23776"/>
                        <a14:foregroundMark x1="62338" y1="22677" x2="86314" y2="24675"/>
                        <a14:foregroundMark x1="34665" y1="58641" x2="28072" y2="71229"/>
                        <a14:foregroundMark x1="10090" y1="74326" x2="12388" y2="82418"/>
                        <a14:foregroundMark x1="12388" y1="82418" x2="15085" y2="83616"/>
                        <a14:foregroundMark x1="10290" y1="78322" x2="7193" y2="66933"/>
                        <a14:foregroundMark x1="7193" y1="66933" x2="17682" y2="60539"/>
                        <a14:foregroundMark x1="17682" y1="60539" x2="32068" y2="57143"/>
                        <a14:foregroundMark x1="32068" y1="57143" x2="38961" y2="58242"/>
                        <a14:foregroundMark x1="38961" y1="58242" x2="40559" y2="62438"/>
                        <a14:foregroundMark x1="89311" y1="76623" x2="85415" y2="61538"/>
                        <a14:foregroundMark x1="85415" y1="61538" x2="70430" y2="57842"/>
                        <a14:foregroundMark x1="70430" y1="57842" x2="53147" y2="70430"/>
                        <a14:foregroundMark x1="53147" y1="70430" x2="58442" y2="80320"/>
                        <a14:foregroundMark x1="58442" y1="80320" x2="80819" y2="81918"/>
                        <a14:foregroundMark x1="80819" y1="81918" x2="91309" y2="71928"/>
                        <a14:foregroundMark x1="91309" y1="71928" x2="70430" y2="65235"/>
                        <a14:foregroundMark x1="70430" y1="65235" x2="64036" y2="66434"/>
                        <a14:foregroundMark x1="56943" y1="60440" x2="75624" y2="56144"/>
                        <a14:foregroundMark x1="57143" y1="81019" x2="66733" y2="85315"/>
                        <a14:foregroundMark x1="66733" y1="85315" x2="74326" y2="85415"/>
                        <a14:foregroundMark x1="74326" y1="85415" x2="85514" y2="82617"/>
                        <a14:foregroundMark x1="85514" y1="82617" x2="91109" y2="74825"/>
                        <a14:foregroundMark x1="91109" y1="74825" x2="92108" y2="70929"/>
                        <a14:foregroundMark x1="55345" y1="17982" x2="66134" y2="13087"/>
                        <a14:foregroundMark x1="66134" y1="13087" x2="78621" y2="12288"/>
                        <a14:foregroundMark x1="78621" y1="12288" x2="90010" y2="16683"/>
                        <a14:foregroundMark x1="5894" y1="21878" x2="14086" y2="14985"/>
                        <a14:foregroundMark x1="14086" y1="14985" x2="26873" y2="10290"/>
                        <a14:foregroundMark x1="26873" y1="10290" x2="33167" y2="11289"/>
                        <a14:foregroundMark x1="43157" y1="58242" x2="44755" y2="61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143" y="949170"/>
            <a:ext cx="6113016" cy="61130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99F67E-B9F2-4EDB-BE68-7B6E646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95678"/>
            <a:ext cx="9144000" cy="3810000"/>
          </a:xfrm>
        </p:spPr>
        <p:txBody>
          <a:bodyPr/>
          <a:lstStyle/>
          <a:p>
            <a:r>
              <a:rPr lang="en-GB" b="1" i="0" u="none" strike="noStrike" cap="all" dirty="0" err="1">
                <a:effectLst/>
                <a:latin typeface="karla" panose="020B0604020202020204" pitchFamily="2" charset="0"/>
              </a:rPr>
              <a:t>DALGONA</a:t>
            </a:r>
            <a:r>
              <a:rPr lang="en-GB" b="1" i="0" u="none" strike="noStrike" cap="all" dirty="0">
                <a:effectLst/>
                <a:latin typeface="karla" panose="020B0604020202020204" pitchFamily="2" charset="0"/>
              </a:rPr>
              <a:t> cookies</a:t>
            </a:r>
            <a:br>
              <a:rPr lang="en-GB" b="1" i="0" u="none" strike="noStrike" cap="all" dirty="0">
                <a:solidFill>
                  <a:srgbClr val="010101"/>
                </a:solidFill>
                <a:effectLst/>
                <a:latin typeface="karla" panose="020B0604020202020204" pitchFamily="2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73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399994-4252-432C-8309-2255EA6A1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9B636-7A72-403F-8CD2-C0231C5AE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62039"/>
            <a:ext cx="2952750" cy="2817438"/>
          </a:xfrm>
        </p:spPr>
        <p:txBody>
          <a:bodyPr>
            <a:normAutofit/>
          </a:bodyPr>
          <a:lstStyle/>
          <a:p>
            <a:pPr algn="l"/>
            <a:r>
              <a:rPr lang="en-GB" sz="4600" dirty="0"/>
              <a:t>Let’s begin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44E95-C0F3-46CB-937A-2BB26702F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840"/>
          <a:stretch/>
        </p:blipFill>
        <p:spPr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37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0EB48-271B-4732-9F09-2D04DBE84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610" l="5894" r="92108">
                        <a14:foregroundMark x1="37862" y1="20180" x2="22478" y2="20679"/>
                        <a14:foregroundMark x1="22478" y1="20679" x2="45455" y2="26773"/>
                        <a14:foregroundMark x1="45455" y1="26773" x2="26573" y2="23776"/>
                        <a14:foregroundMark x1="26573" y1="23776" x2="26573" y2="23776"/>
                        <a14:foregroundMark x1="62338" y1="22677" x2="86314" y2="24675"/>
                        <a14:foregroundMark x1="34665" y1="58641" x2="28072" y2="71229"/>
                        <a14:foregroundMark x1="10090" y1="74326" x2="12388" y2="82418"/>
                        <a14:foregroundMark x1="12388" y1="82418" x2="15085" y2="83616"/>
                        <a14:foregroundMark x1="10290" y1="78322" x2="7193" y2="66933"/>
                        <a14:foregroundMark x1="7193" y1="66933" x2="17682" y2="60539"/>
                        <a14:foregroundMark x1="17682" y1="60539" x2="32068" y2="57143"/>
                        <a14:foregroundMark x1="32068" y1="57143" x2="38961" y2="58242"/>
                        <a14:foregroundMark x1="38961" y1="58242" x2="40559" y2="62438"/>
                        <a14:foregroundMark x1="89311" y1="76623" x2="85415" y2="61538"/>
                        <a14:foregroundMark x1="85415" y1="61538" x2="70430" y2="57842"/>
                        <a14:foregroundMark x1="70430" y1="57842" x2="53147" y2="70430"/>
                        <a14:foregroundMark x1="53147" y1="70430" x2="58442" y2="80320"/>
                        <a14:foregroundMark x1="58442" y1="80320" x2="80819" y2="81918"/>
                        <a14:foregroundMark x1="80819" y1="81918" x2="91309" y2="71928"/>
                        <a14:foregroundMark x1="91309" y1="71928" x2="70430" y2="65235"/>
                        <a14:foregroundMark x1="70430" y1="65235" x2="64036" y2="66434"/>
                        <a14:foregroundMark x1="56943" y1="60440" x2="75624" y2="56144"/>
                        <a14:foregroundMark x1="57143" y1="81019" x2="66733" y2="85315"/>
                        <a14:foregroundMark x1="66733" y1="85315" x2="74326" y2="85415"/>
                        <a14:foregroundMark x1="74326" y1="85415" x2="85514" y2="82617"/>
                        <a14:foregroundMark x1="85514" y1="82617" x2="91109" y2="74825"/>
                        <a14:foregroundMark x1="91109" y1="74825" x2="92108" y2="70929"/>
                        <a14:foregroundMark x1="55345" y1="17982" x2="66134" y2="13087"/>
                        <a14:foregroundMark x1="66134" y1="13087" x2="78621" y2="12288"/>
                        <a14:foregroundMark x1="78621" y1="12288" x2="90010" y2="16683"/>
                        <a14:foregroundMark x1="5894" y1="21878" x2="14086" y2="14985"/>
                        <a14:foregroundMark x1="14086" y1="14985" x2="26873" y2="10290"/>
                        <a14:foregroundMark x1="26873" y1="10290" x2="33167" y2="11289"/>
                        <a14:foregroundMark x1="43157" y1="58242" x2="44755" y2="61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143" y="949170"/>
            <a:ext cx="6113016" cy="61130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99F67E-B9F2-4EDB-BE68-7B6E646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95678"/>
            <a:ext cx="9144000" cy="3810000"/>
          </a:xfrm>
        </p:spPr>
        <p:txBody>
          <a:bodyPr/>
          <a:lstStyle/>
          <a:p>
            <a:r>
              <a:rPr lang="en-GB" b="1" i="0" u="none" strike="noStrike" cap="all" dirty="0" err="1">
                <a:effectLst/>
                <a:latin typeface="karla" panose="020B0604020202020204" pitchFamily="2" charset="0"/>
              </a:rPr>
              <a:t>DALGONA</a:t>
            </a:r>
            <a:r>
              <a:rPr lang="en-GB" b="1" i="0" u="none" strike="noStrike" cap="all" dirty="0">
                <a:effectLst/>
                <a:latin typeface="karla" panose="020B0604020202020204" pitchFamily="2" charset="0"/>
              </a:rPr>
              <a:t> cookies</a:t>
            </a:r>
            <a:br>
              <a:rPr lang="en-GB" b="1" i="0" u="none" strike="noStrike" cap="all" dirty="0">
                <a:solidFill>
                  <a:srgbClr val="010101"/>
                </a:solidFill>
                <a:effectLst/>
                <a:latin typeface="karla" panose="020B0604020202020204" pitchFamily="2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22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99F67E-B9F2-4EDB-BE68-7B6E646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9" y="954741"/>
            <a:ext cx="4572000" cy="307433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6800" b="1" i="0" u="none" strike="noStrike" cap="all">
                <a:effectLst/>
              </a:rPr>
              <a:t>DALGONA cookies</a:t>
            </a:r>
            <a:br>
              <a:rPr lang="en-US" sz="6800" b="1" i="0" u="none" strike="noStrike" cap="all">
                <a:effectLst/>
              </a:rPr>
            </a:br>
            <a:endParaRPr lang="en-US" sz="6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07343F-9D74-46A1-AC52-45116813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C95307-A0F9-4527-8C28-5D3F2001F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427FB5-5ABE-4017-8473-FFBC0FBB7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90EB48-271B-4732-9F09-2D04DBE84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0" b="89610" l="5894" r="92108">
                        <a14:foregroundMark x1="37862" y1="20180" x2="22478" y2="20679"/>
                        <a14:foregroundMark x1="22478" y1="20679" x2="45455" y2="26773"/>
                        <a14:foregroundMark x1="45455" y1="26773" x2="26573" y2="23776"/>
                        <a14:foregroundMark x1="26573" y1="23776" x2="26573" y2="23776"/>
                        <a14:foregroundMark x1="62338" y1="22677" x2="86314" y2="24675"/>
                        <a14:foregroundMark x1="34665" y1="58641" x2="28072" y2="71229"/>
                        <a14:foregroundMark x1="10090" y1="74326" x2="12388" y2="82418"/>
                        <a14:foregroundMark x1="12388" y1="82418" x2="15085" y2="83616"/>
                        <a14:foregroundMark x1="10290" y1="78322" x2="7193" y2="66933"/>
                        <a14:foregroundMark x1="7193" y1="66933" x2="17682" y2="60539"/>
                        <a14:foregroundMark x1="17682" y1="60539" x2="32068" y2="57143"/>
                        <a14:foregroundMark x1="32068" y1="57143" x2="38961" y2="58242"/>
                        <a14:foregroundMark x1="38961" y1="58242" x2="40559" y2="62438"/>
                        <a14:foregroundMark x1="89311" y1="76623" x2="85415" y2="61538"/>
                        <a14:foregroundMark x1="85415" y1="61538" x2="70430" y2="57842"/>
                        <a14:foregroundMark x1="70430" y1="57842" x2="53147" y2="70430"/>
                        <a14:foregroundMark x1="53147" y1="70430" x2="58442" y2="80320"/>
                        <a14:foregroundMark x1="58442" y1="80320" x2="80819" y2="81918"/>
                        <a14:foregroundMark x1="80819" y1="81918" x2="91309" y2="71928"/>
                        <a14:foregroundMark x1="91309" y1="71928" x2="70430" y2="65235"/>
                        <a14:foregroundMark x1="70430" y1="65235" x2="64036" y2="66434"/>
                        <a14:foregroundMark x1="56943" y1="60440" x2="75624" y2="56144"/>
                        <a14:foregroundMark x1="57143" y1="81019" x2="66733" y2="85315"/>
                        <a14:foregroundMark x1="66733" y1="85315" x2="74326" y2="85415"/>
                        <a14:foregroundMark x1="74326" y1="85415" x2="85514" y2="82617"/>
                        <a14:foregroundMark x1="85514" y1="82617" x2="91109" y2="74825"/>
                        <a14:foregroundMark x1="91109" y1="74825" x2="92108" y2="70929"/>
                        <a14:foregroundMark x1="55345" y1="17982" x2="66134" y2="13087"/>
                        <a14:foregroundMark x1="66134" y1="13087" x2="78621" y2="12288"/>
                        <a14:foregroundMark x1="78621" y1="12288" x2="90010" y2="16683"/>
                        <a14:foregroundMark x1="5894" y1="21878" x2="14086" y2="14985"/>
                        <a14:foregroundMark x1="14086" y1="14985" x2="26873" y2="10290"/>
                        <a14:foregroundMark x1="26873" y1="10290" x2="33167" y2="11289"/>
                        <a14:foregroundMark x1="43157" y1="58242" x2="44755" y2="61838"/>
                      </a14:backgroundRemoval>
                    </a14:imgEffect>
                  </a14:imgLayer>
                </a14:imgProps>
              </a:ext>
            </a:extLst>
          </a:blip>
          <a:srcRect l="48300" t="6402" b="52499"/>
          <a:stretch/>
        </p:blipFill>
        <p:spPr>
          <a:xfrm>
            <a:off x="835024" y="2048220"/>
            <a:ext cx="4203701" cy="33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388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karla</vt:lpstr>
      <vt:lpstr>Verdana Pro</vt:lpstr>
      <vt:lpstr>Verdana Pro Cond SemiBold</vt:lpstr>
      <vt:lpstr>TornVTI</vt:lpstr>
      <vt:lpstr>SQUID GAME</vt:lpstr>
      <vt:lpstr>SQUID GAME</vt:lpstr>
      <vt:lpstr>PowerPoint Presentation</vt:lpstr>
      <vt:lpstr>NO TALKING, SILENT WORK</vt:lpstr>
      <vt:lpstr>DALGONA cookies </vt:lpstr>
      <vt:lpstr>PowerPoint Presentation</vt:lpstr>
      <vt:lpstr>Let’s begin</vt:lpstr>
      <vt:lpstr>DALGONA cookies </vt:lpstr>
      <vt:lpstr>DALGONA cookies </vt:lpstr>
      <vt:lpstr>DALGONA cookies </vt:lpstr>
      <vt:lpstr>DALGONA cookies </vt:lpstr>
      <vt:lpstr>DALGONA cookies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SQUID GAME</dc:title>
  <dc:creator>Dan Aldred</dc:creator>
  <cp:lastModifiedBy>Dan Aldred</cp:lastModifiedBy>
  <cp:revision>16</cp:revision>
  <dcterms:created xsi:type="dcterms:W3CDTF">2021-10-11T08:10:38Z</dcterms:created>
  <dcterms:modified xsi:type="dcterms:W3CDTF">2021-10-15T09:36:54Z</dcterms:modified>
</cp:coreProperties>
</file>