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3"/>
  </p:notesMasterIdLst>
  <p:sldIdLst>
    <p:sldId id="281" r:id="rId2"/>
    <p:sldId id="256" r:id="rId3"/>
    <p:sldId id="271" r:id="rId4"/>
    <p:sldId id="272" r:id="rId5"/>
    <p:sldId id="273" r:id="rId6"/>
    <p:sldId id="274" r:id="rId7"/>
    <p:sldId id="266" r:id="rId8"/>
    <p:sldId id="275" r:id="rId9"/>
    <p:sldId id="276" r:id="rId10"/>
    <p:sldId id="28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91" autoAdjust="0"/>
  </p:normalViewPr>
  <p:slideViewPr>
    <p:cSldViewPr snapToGrid="0">
      <p:cViewPr varScale="1">
        <p:scale>
          <a:sx n="64" d="100"/>
          <a:sy n="64" d="100"/>
        </p:scale>
        <p:origin x="8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B0F6E-AECC-465E-8FFD-54A9529FE96F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72C3D-5E49-417F-85C3-11C7059F9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94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recall</a:t>
            </a:r>
            <a:r>
              <a:rPr lang="en-US" baseline="0" dirty="0" smtClean="0"/>
              <a:t> about </a:t>
            </a:r>
            <a:r>
              <a:rPr lang="en-US" baseline="0" dirty="0" err="1" smtClean="0"/>
              <a:t>LMC</a:t>
            </a:r>
            <a:r>
              <a:rPr lang="en-US" baseline="0" dirty="0" smtClean="0"/>
              <a:t>?</a:t>
            </a:r>
          </a:p>
          <a:p>
            <a:r>
              <a:rPr lang="en-US" baseline="0" dirty="0" smtClean="0"/>
              <a:t>HIGHER LOWER AND SUBTRACTION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2C3D-5E49-417F-85C3-11C7059F9F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972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</a:t>
            </a:r>
            <a:r>
              <a:rPr lang="en-GB" dirty="0" err="1" smtClean="0"/>
              <a:t>dicuss</a:t>
            </a:r>
            <a:r>
              <a:rPr lang="en-GB" dirty="0" smtClean="0"/>
              <a:t> and share ideas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2C3D-5E49-417F-85C3-11C7059F9FA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65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72C3D-5E49-417F-85C3-11C7059F9FA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07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8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670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056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276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896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902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749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651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59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3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2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064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53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04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91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6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24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B3D303-B3A0-4985-826F-18E52F9117AC}" type="datetimeFigureOut">
              <a:rPr lang="en-GB" smtClean="0"/>
              <a:t>13/04/2015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341435-DE09-4ABA-BE6F-F2526F7F8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123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  <p:sldLayoutId id="21474838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What is the value of x?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068"/>
            <a:ext cx="7772400" cy="4393643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marL="457200" lvl="1" indent="0">
              <a:buNone/>
            </a:pPr>
            <a:r>
              <a:rPr lang="en-GB" sz="3400" dirty="0"/>
              <a:t>x = 0</a:t>
            </a:r>
          </a:p>
          <a:p>
            <a:pPr marL="457200" lvl="1" indent="0">
              <a:buNone/>
            </a:pPr>
            <a:r>
              <a:rPr lang="en-GB" sz="3400" dirty="0"/>
              <a:t>for value in [3, 41, 12, 9, 74, 15] :</a:t>
            </a:r>
          </a:p>
          <a:p>
            <a:pPr marL="457200" lvl="1" indent="0">
              <a:buNone/>
            </a:pPr>
            <a:r>
              <a:rPr lang="en-GB" sz="3400" dirty="0"/>
              <a:t>    if value &lt; 10 :</a:t>
            </a:r>
          </a:p>
          <a:p>
            <a:pPr marL="457200" lvl="1" indent="0">
              <a:buNone/>
            </a:pPr>
            <a:r>
              <a:rPr lang="en-GB" sz="3400" dirty="0"/>
              <a:t>        x = x + value </a:t>
            </a:r>
          </a:p>
          <a:p>
            <a:pPr marL="457200" lvl="1" indent="0">
              <a:buNone/>
            </a:pPr>
            <a:r>
              <a:rPr lang="en-GB" sz="3400" dirty="0"/>
              <a:t>print 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8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31" y="107155"/>
            <a:ext cx="7772400" cy="927584"/>
          </a:xfrm>
        </p:spPr>
        <p:txBody>
          <a:bodyPr/>
          <a:lstStyle/>
          <a:p>
            <a:r>
              <a:rPr lang="en-GB" b="1" dirty="0" smtClean="0"/>
              <a:t>Did you get this?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5322" t="29615" r="54378" b="45178"/>
          <a:stretch/>
        </p:blipFill>
        <p:spPr>
          <a:xfrm>
            <a:off x="562131" y="1589374"/>
            <a:ext cx="7947308" cy="371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1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842211"/>
            <a:ext cx="8277726" cy="5173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719"/>
            <a:ext cx="7772400" cy="1456267"/>
          </a:xfrm>
        </p:spPr>
        <p:txBody>
          <a:bodyPr/>
          <a:lstStyle/>
          <a:p>
            <a:r>
              <a:rPr lang="en-GB" b="1" dirty="0" smtClean="0"/>
              <a:t>The hack den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b="1" dirty="0" smtClean="0"/>
              <a:t>Design an algorithm for a program which </a:t>
            </a:r>
            <a:r>
              <a:rPr lang="en-GB" sz="2800" b="1" dirty="0"/>
              <a:t>calculates and then prints out the first 5 values in the 8 times table</a:t>
            </a:r>
            <a:r>
              <a:rPr lang="en-GB" sz="2800" b="1" dirty="0" smtClean="0"/>
              <a:t>.</a:t>
            </a:r>
          </a:p>
          <a:p>
            <a:pPr lvl="0"/>
            <a:r>
              <a:rPr lang="en-GB" sz="2800" b="1" dirty="0" smtClean="0"/>
              <a:t>Test it</a:t>
            </a:r>
          </a:p>
          <a:p>
            <a:pPr lvl="0"/>
            <a:r>
              <a:rPr lang="en-GB" sz="2800" b="1" dirty="0" smtClean="0"/>
              <a:t>Research it</a:t>
            </a:r>
          </a:p>
          <a:p>
            <a:pPr lvl="0"/>
            <a:r>
              <a:rPr lang="en-GB" sz="2800" b="1" dirty="0" smtClean="0"/>
              <a:t>Create a compiler version</a:t>
            </a:r>
          </a:p>
          <a:p>
            <a:pPr lvl="0"/>
            <a:r>
              <a:rPr lang="en-GB" sz="2800" b="1" dirty="0" smtClean="0"/>
              <a:t>Keep a record of what you did in word or notepad</a:t>
            </a:r>
            <a:endParaRPr lang="en-GB" sz="28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LMC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Little Man Computer</a:t>
            </a:r>
          </a:p>
          <a:p>
            <a:r>
              <a:rPr lang="en-GB" dirty="0" smtClean="0"/>
              <a:t>Lesson 3a</a:t>
            </a:r>
          </a:p>
          <a:p>
            <a:r>
              <a:rPr lang="en-GB" dirty="0" smtClean="0"/>
              <a:t>Let’s go loop de do - looping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2607" y="424027"/>
            <a:ext cx="2481393" cy="33085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494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70" y="204866"/>
            <a:ext cx="7772400" cy="1456267"/>
          </a:xfrm>
        </p:spPr>
        <p:txBody>
          <a:bodyPr/>
          <a:lstStyle/>
          <a:p>
            <a:pPr algn="ctr"/>
            <a:r>
              <a:rPr lang="en-GB" b="1" dirty="0" smtClean="0"/>
              <a:t>What is a loop?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0448" y="1796764"/>
            <a:ext cx="6049485" cy="45371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592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906"/>
            <a:ext cx="7772400" cy="1456267"/>
          </a:xfrm>
        </p:spPr>
        <p:txBody>
          <a:bodyPr/>
          <a:lstStyle/>
          <a:p>
            <a:pPr algn="ctr"/>
            <a:r>
              <a:rPr lang="en-GB" b="1" dirty="0" smtClean="0"/>
              <a:t>IF </a:t>
            </a:r>
            <a:r>
              <a:rPr lang="en-GB" b="1" dirty="0" err="1" smtClean="0"/>
              <a:t>LMC</a:t>
            </a:r>
            <a:r>
              <a:rPr lang="en-GB" b="1" dirty="0" smtClean="0"/>
              <a:t> CAN ONLY add  or subtract, how do we multiply?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692"/>
            <a:ext cx="7772400" cy="379751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Loop! – share your ideas</a:t>
            </a:r>
          </a:p>
          <a:p>
            <a:r>
              <a:rPr lang="en-GB" sz="3200" b="1" dirty="0" smtClean="0"/>
              <a:t>Think about what multiply is really doing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0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2"/>
            <a:ext cx="7772400" cy="694542"/>
          </a:xfrm>
        </p:spPr>
        <p:txBody>
          <a:bodyPr/>
          <a:lstStyle/>
          <a:p>
            <a:r>
              <a:rPr lang="en-GB" b="1" dirty="0" smtClean="0"/>
              <a:t>LET’S LOOK AT AN EXAMPLE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998"/>
            <a:ext cx="7772400" cy="426220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A number needs to be imputed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 number needs to be stored in a variable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 program needs to start a loop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Load the number that is stored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Add the number to it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Then store it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Then print it out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Then go back, (branch) to the start  of the loop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102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LOAD </a:t>
            </a:r>
            <a:r>
              <a:rPr lang="en-GB" b="1" dirty="0" err="1" smtClean="0"/>
              <a:t>LMC</a:t>
            </a:r>
            <a:r>
              <a:rPr lang="en-GB" b="1" dirty="0" smtClean="0"/>
              <a:t> AND CREATE  A LOOP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A number needs to be imputed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number needs to be stored in a variable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 program needs to start a loop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Load the number that is stored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Add the number to it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Then store it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Then print it out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Then go back, (branch) to the start  of the loop</a:t>
            </a:r>
          </a:p>
          <a:p>
            <a:endParaRPr lang="en-GB" dirty="0"/>
          </a:p>
        </p:txBody>
      </p:sp>
      <p:sp>
        <p:nvSpPr>
          <p:cNvPr id="8" name="Curved Left Arrow 7"/>
          <p:cNvSpPr/>
          <p:nvPr/>
        </p:nvSpPr>
        <p:spPr>
          <a:xfrm>
            <a:off x="5351488" y="3237876"/>
            <a:ext cx="2173574" cy="2443398"/>
          </a:xfrm>
          <a:prstGeom prst="curvedLeftArrow">
            <a:avLst>
              <a:gd name="adj1" fmla="val 7837"/>
              <a:gd name="adj2" fmla="val 50000"/>
              <a:gd name="adj3" fmla="val 1443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COMPILER TOP TIPS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ALWAYS SAVE THE FILE BEFORE RUNNING</a:t>
            </a:r>
          </a:p>
          <a:p>
            <a:r>
              <a:rPr lang="en-GB" sz="2800" dirty="0" smtClean="0"/>
              <a:t>ENSURE THE </a:t>
            </a:r>
            <a:r>
              <a:rPr lang="en-GB" sz="2800" dirty="0" err="1" smtClean="0"/>
              <a:t>LMC</a:t>
            </a:r>
            <a:r>
              <a:rPr lang="en-GB" sz="2800" dirty="0" smtClean="0"/>
              <a:t> IS RESET</a:t>
            </a:r>
          </a:p>
          <a:p>
            <a:r>
              <a:rPr lang="en-GB" sz="2800" dirty="0" smtClean="0"/>
              <a:t>ADD THE VARIABLES (DATA) TO THE END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7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hints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i="1" dirty="0" smtClean="0"/>
              <a:t>Create the variable at the bottom with DAT</a:t>
            </a:r>
          </a:p>
          <a:p>
            <a:r>
              <a:rPr lang="en-GB" sz="2400" i="1" dirty="0" smtClean="0"/>
              <a:t>Create a loop by assigning a name instead of a numen, </a:t>
            </a:r>
          </a:p>
          <a:p>
            <a:r>
              <a:rPr lang="en-GB" sz="2400" i="1" dirty="0" smtClean="0"/>
              <a:t>For example – start	 </a:t>
            </a:r>
            <a:r>
              <a:rPr lang="en-GB" sz="2400" i="1" dirty="0" err="1" smtClean="0"/>
              <a:t>LDA</a:t>
            </a:r>
            <a:r>
              <a:rPr lang="en-GB" sz="2400" i="1" dirty="0" smtClean="0"/>
              <a:t> 	number</a:t>
            </a:r>
            <a:endParaRPr lang="en-GB" sz="2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40092" b="51027"/>
          <a:stretch/>
        </p:blipFill>
        <p:spPr>
          <a:xfrm>
            <a:off x="1045563" y="414729"/>
            <a:ext cx="6595673" cy="59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5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31" y="317016"/>
            <a:ext cx="7772400" cy="1456267"/>
          </a:xfrm>
        </p:spPr>
        <p:txBody>
          <a:bodyPr/>
          <a:lstStyle/>
          <a:p>
            <a:r>
              <a:rPr lang="en-GB" b="1" dirty="0" smtClean="0"/>
              <a:t>CAN YOU EDIT THE CODE SO THAT IT ADDS THE FIRST NUMBER EACH TIME?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7701" r="67307" b="51027"/>
          <a:stretch/>
        </p:blipFill>
        <p:spPr>
          <a:xfrm>
            <a:off x="562131" y="2065868"/>
            <a:ext cx="6303364" cy="43716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9529" y="4107305"/>
            <a:ext cx="4212236" cy="67455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9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191</TotalTime>
  <Words>333</Words>
  <Application>Microsoft Office PowerPoint</Application>
  <PresentationFormat>On-screen Show (4:3)</PresentationFormat>
  <Paragraphs>55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Celestial</vt:lpstr>
      <vt:lpstr>What is the value of x?</vt:lpstr>
      <vt:lpstr>LMC</vt:lpstr>
      <vt:lpstr>What is a loop?</vt:lpstr>
      <vt:lpstr>IF LMC CAN ONLY add  or subtract, how do we multiply?</vt:lpstr>
      <vt:lpstr>LET’S LOOK AT AN EXAMPLE</vt:lpstr>
      <vt:lpstr>LOAD LMC AND CREATE  A LOOP</vt:lpstr>
      <vt:lpstr>COMPILER TOP TIPS</vt:lpstr>
      <vt:lpstr>hints</vt:lpstr>
      <vt:lpstr>CAN YOU EDIT THE CODE SO THAT IT ADDS THE FIRST NUMBER EACH TIME?</vt:lpstr>
      <vt:lpstr>Did you get this?</vt:lpstr>
      <vt:lpstr>The hack den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LMC</dc:title>
  <dc:creator>Dan Aldred</dc:creator>
  <cp:lastModifiedBy>Dan Aldred</cp:lastModifiedBy>
  <cp:revision>40</cp:revision>
  <dcterms:created xsi:type="dcterms:W3CDTF">2015-01-28T21:09:05Z</dcterms:created>
  <dcterms:modified xsi:type="dcterms:W3CDTF">2015-04-13T20:18:13Z</dcterms:modified>
</cp:coreProperties>
</file>