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305" r:id="rId2"/>
    <p:sldId id="273" r:id="rId3"/>
    <p:sldId id="274" r:id="rId4"/>
    <p:sldId id="275" r:id="rId5"/>
    <p:sldId id="279" r:id="rId6"/>
    <p:sldId id="276" r:id="rId7"/>
    <p:sldId id="277" r:id="rId8"/>
    <p:sldId id="265" r:id="rId9"/>
    <p:sldId id="298" r:id="rId10"/>
    <p:sldId id="299" r:id="rId11"/>
    <p:sldId id="300" r:id="rId12"/>
    <p:sldId id="285" r:id="rId13"/>
    <p:sldId id="286" r:id="rId14"/>
    <p:sldId id="287" r:id="rId15"/>
    <p:sldId id="290" r:id="rId16"/>
    <p:sldId id="291" r:id="rId17"/>
    <p:sldId id="29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5501" autoAdjust="0"/>
  </p:normalViewPr>
  <p:slideViewPr>
    <p:cSldViewPr snapToGrid="0">
      <p:cViewPr varScale="1">
        <p:scale>
          <a:sx n="78" d="100"/>
          <a:sy n="78" d="100"/>
        </p:scale>
        <p:origin x="8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F749D-6867-4572-99BB-4330030A4FFD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70328-3FAF-4CFE-83DB-6DE28D396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04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Uses the name of the list and .sort()</a:t>
            </a:r>
          </a:p>
          <a:p>
            <a:r>
              <a:rPr lang="en-GB" dirty="0"/>
              <a:t>Sorts the lists alphabetically by the first item in each list, the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986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Search each sub list in the array, each item and checks column two [1] if the number is bigger than 10 then it appends it to  new list.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66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Takes the first entry in each row [0] and uses the sum function to add them together 14+7+12 = 33</a:t>
            </a:r>
          </a:p>
          <a:p>
            <a:r>
              <a:rPr lang="en-GB" dirty="0"/>
              <a:t>Row can be replaced with any word you could use column if you prefer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633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Find the mean value of column 3, 10+10+10 = 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38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Works on strings as well returning </a:t>
            </a:r>
            <a:r>
              <a:rPr lang="en-GB"/>
              <a:t>the alphabetical positions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847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Creates a file called output, writes each item in the list into the CSV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81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Create a function or a key to store the item position number, age in in positon 1</a:t>
            </a:r>
          </a:p>
          <a:p>
            <a:r>
              <a:rPr lang="en-GB" dirty="0"/>
              <a:t>Uses return item[1] to sort by position one, the 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37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737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Sorts by age column, finds the item </a:t>
            </a:r>
            <a:r>
              <a:rPr lang="en-GB" dirty="0" err="1"/>
              <a:t>postion</a:t>
            </a:r>
            <a:r>
              <a:rPr lang="en-GB" dirty="0"/>
              <a:t> [1] the age and then reverse = True to sort in descending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442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Searches for ‘Liz’ in list 2 finds it in the first column, but not the other two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891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Searches for ‘Liz’ in list 3, does not find the entry, </a:t>
            </a:r>
            <a:r>
              <a:rPr lang="en-GB" sz="1200" dirty="0"/>
              <a:t>"</a:t>
            </a:r>
            <a:r>
              <a:rPr lang="en-GB" sz="1200" dirty="0" err="1"/>
              <a:t>kerry</a:t>
            </a:r>
            <a:r>
              <a:rPr lang="en-GB" sz="1200" dirty="0"/>
              <a:t>", 7, "8MD2’, no Liz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16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Searches for the name “</a:t>
            </a:r>
            <a:r>
              <a:rPr lang="en-GB" dirty="0" err="1"/>
              <a:t>dave</a:t>
            </a:r>
            <a:r>
              <a:rPr lang="en-GB" dirty="0"/>
              <a:t>” in each of the lists in position 0. the first entry.  </a:t>
            </a:r>
          </a:p>
          <a:p>
            <a:r>
              <a:rPr lang="en-GB" dirty="0"/>
              <a:t>Searches the second column for </a:t>
            </a:r>
            <a:r>
              <a:rPr lang="en-GB" dirty="0" err="1"/>
              <a:t>dave</a:t>
            </a:r>
            <a:r>
              <a:rPr lang="en-GB" dirty="0"/>
              <a:t>, this is False as the column contains a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30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Must use the list method to copy a new list. </a:t>
            </a:r>
          </a:p>
          <a:p>
            <a:r>
              <a:rPr lang="en-GB" dirty="0"/>
              <a:t>Otherwise the copy overwrites to position in memory of the original list (it is mot a new list)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671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Searches for items in one sub </a:t>
            </a:r>
            <a:r>
              <a:rPr lang="en-GB" dirty="0" err="1"/>
              <a:t>lits</a:t>
            </a:r>
            <a:r>
              <a:rPr lang="en-GB" dirty="0"/>
              <a:t> with a value greater than 10</a:t>
            </a:r>
          </a:p>
          <a:p>
            <a:r>
              <a:rPr lang="en-GB" dirty="0"/>
              <a:t>Then writes them to a new list called </a:t>
            </a:r>
            <a:r>
              <a:rPr lang="en-GB" sz="1200" dirty="0"/>
              <a:t>(</a:t>
            </a:r>
            <a:r>
              <a:rPr lang="en-GB" sz="1200" dirty="0" err="1"/>
              <a:t>new_list_three</a:t>
            </a:r>
            <a:r>
              <a:rPr lang="en-GB" sz="1200" dirty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778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23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81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1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62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53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75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13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08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35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35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6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i6mNb_rurTAhVMBBoKHexaDYwQjRwIBw&amp;url=https://brilliant.org/wiki/arrays-adt/&amp;psig=AFQjCNE-pcFOCjjNacoJrQxIIC2HivlvOQ&amp;ust=1494678908412995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149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Manipulating Arrays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2" descr="Image result for array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109788" y="-1447800"/>
            <a:ext cx="73152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788" y="2702843"/>
            <a:ext cx="8126990" cy="3343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68126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Copying a list: Looking for data and copying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/>
              <a:t>numbers = [[3, 5, 78], [89, 34, 23]]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/>
              <a:t>new_list_three</a:t>
            </a:r>
            <a:r>
              <a:rPr lang="en-GB" sz="2400" dirty="0"/>
              <a:t> = []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for </a:t>
            </a:r>
            <a:r>
              <a:rPr lang="en-GB" sz="2400" dirty="0" err="1"/>
              <a:t>i</a:t>
            </a:r>
            <a:r>
              <a:rPr lang="en-GB" sz="2400" dirty="0"/>
              <a:t> in numbers[0]:</a:t>
            </a:r>
          </a:p>
          <a:p>
            <a:pPr marL="0" indent="0">
              <a:buNone/>
            </a:pPr>
            <a:r>
              <a:rPr lang="en-GB" sz="2400" dirty="0"/>
              <a:t>    if </a:t>
            </a:r>
            <a:r>
              <a:rPr lang="en-GB" sz="2400" dirty="0" err="1"/>
              <a:t>i</a:t>
            </a:r>
            <a:r>
              <a:rPr lang="en-GB" sz="2400" dirty="0"/>
              <a:t> &gt; 10:</a:t>
            </a:r>
          </a:p>
          <a:p>
            <a:pPr marL="0" indent="0">
              <a:buNone/>
            </a:pPr>
            <a:r>
              <a:rPr lang="en-GB" sz="2400" dirty="0"/>
              <a:t>        </a:t>
            </a:r>
            <a:r>
              <a:rPr lang="en-GB" sz="2400" b="1" dirty="0" err="1"/>
              <a:t>new_list_three.append</a:t>
            </a:r>
            <a:r>
              <a:rPr lang="en-GB" sz="2400" b="1" dirty="0"/>
              <a:t>(</a:t>
            </a:r>
            <a:r>
              <a:rPr lang="en-GB" sz="2400" b="1" dirty="0" err="1"/>
              <a:t>i</a:t>
            </a:r>
            <a:r>
              <a:rPr lang="en-GB" sz="2400" b="1" dirty="0"/>
              <a:t>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print (</a:t>
            </a:r>
            <a:r>
              <a:rPr lang="en-GB" sz="2400" dirty="0" err="1"/>
              <a:t>new_list_three</a:t>
            </a:r>
            <a:r>
              <a:rPr lang="en-GB" sz="2400" dirty="0"/>
              <a:t>)   </a:t>
            </a:r>
          </a:p>
          <a:p>
            <a:pPr marL="0" indent="0">
              <a:buNone/>
            </a:pP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254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Copy a list, searching for data in all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numbers = [[3, 5, 78], [89, 34, 23]] #array = [['3', '5', '78'], ['89', '34', '23']] #array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new_list_three</a:t>
            </a:r>
            <a:r>
              <a:rPr lang="en-GB" dirty="0"/>
              <a:t> = []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## search one </a:t>
            </a:r>
            <a:r>
              <a:rPr lang="en-GB" dirty="0" err="1"/>
              <a:t>coloumn</a:t>
            </a:r>
            <a:r>
              <a:rPr lang="en-GB" dirty="0"/>
              <a:t> in all lists)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for </a:t>
            </a:r>
            <a:r>
              <a:rPr lang="en-GB" b="1" dirty="0" err="1"/>
              <a:t>i</a:t>
            </a:r>
            <a:r>
              <a:rPr lang="en-GB" b="1" dirty="0"/>
              <a:t> in (</a:t>
            </a:r>
            <a:r>
              <a:rPr lang="en-GB" b="1" dirty="0" err="1"/>
              <a:t>i</a:t>
            </a:r>
            <a:r>
              <a:rPr lang="en-GB" b="1" dirty="0"/>
              <a:t>[1] for </a:t>
            </a:r>
            <a:r>
              <a:rPr lang="en-GB" b="1" dirty="0" err="1"/>
              <a:t>i</a:t>
            </a:r>
            <a:r>
              <a:rPr lang="en-GB" b="1" dirty="0"/>
              <a:t> in numbers):</a:t>
            </a:r>
          </a:p>
          <a:p>
            <a:pPr marL="0" indent="0">
              <a:buNone/>
            </a:pPr>
            <a:r>
              <a:rPr lang="en-GB" dirty="0"/>
              <a:t>    if </a:t>
            </a:r>
            <a:r>
              <a:rPr lang="en-GB" dirty="0" err="1"/>
              <a:t>i</a:t>
            </a:r>
            <a:r>
              <a:rPr lang="en-GB" dirty="0"/>
              <a:t> &gt; 10: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new_list_three.append</a:t>
            </a:r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print (</a:t>
            </a:r>
            <a:r>
              <a:rPr lang="en-GB" dirty="0" err="1"/>
              <a:t>new_list_three</a:t>
            </a:r>
            <a:r>
              <a:rPr lang="en-GB" dirty="0"/>
              <a:t>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8206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Running calculations on Arrays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students = [[14, 8, 1],</a:t>
            </a:r>
          </a:p>
          <a:p>
            <a:pPr marL="0" indent="0">
              <a:buNone/>
            </a:pPr>
            <a:r>
              <a:rPr lang="en-GB" dirty="0"/>
              <a:t>         	          [7, 8, 9],</a:t>
            </a:r>
          </a:p>
          <a:p>
            <a:pPr marL="0" indent="0">
              <a:buNone/>
            </a:pPr>
            <a:r>
              <a:rPr lang="en-GB" dirty="0"/>
              <a:t>                      [12, 6, 9]]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#add row 1, 14+7+12</a:t>
            </a:r>
          </a:p>
          <a:p>
            <a:pPr marL="0" indent="0">
              <a:buNone/>
            </a:pPr>
            <a:r>
              <a:rPr lang="en-GB" b="1" dirty="0"/>
              <a:t>print (sum(row[0] for row in students))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For the last column use:</a:t>
            </a:r>
          </a:p>
          <a:p>
            <a:pPr marL="0" indent="0">
              <a:buNone/>
            </a:pPr>
            <a:r>
              <a:rPr lang="en-GB" b="1" dirty="0"/>
              <a:t>print (sum(row[2] for row in students))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2820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Running calculations on Arrays Average (Mean)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from statistics import mean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students = [[14, 8, 10],</a:t>
            </a:r>
          </a:p>
          <a:p>
            <a:pPr marL="0" indent="0">
              <a:buNone/>
            </a:pPr>
            <a:r>
              <a:rPr lang="en-GB" dirty="0"/>
              <a:t>                      [7, 8, 10],</a:t>
            </a:r>
          </a:p>
          <a:p>
            <a:pPr marL="0" indent="0">
              <a:buNone/>
            </a:pPr>
            <a:r>
              <a:rPr lang="en-GB" dirty="0"/>
              <a:t>                      [12, 6, 10]]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print (mean(column[2] for column in students))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2960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Running calculations on Arrays Max / 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from statistics import mean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students = [[14, 8, 10],</a:t>
            </a:r>
          </a:p>
          <a:p>
            <a:pPr marL="0" indent="0">
              <a:buNone/>
            </a:pPr>
            <a:r>
              <a:rPr lang="en-GB" dirty="0"/>
              <a:t>                      [7, 8, 10],</a:t>
            </a:r>
          </a:p>
          <a:p>
            <a:pPr marL="0" indent="0">
              <a:buNone/>
            </a:pPr>
            <a:r>
              <a:rPr lang="en-GB" dirty="0"/>
              <a:t>                      [12, 6, 10]]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print (max(row[0] for row in students))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Replace with </a:t>
            </a:r>
            <a:r>
              <a:rPr lang="en-GB" b="1" dirty="0">
                <a:solidFill>
                  <a:srgbClr val="FF0000"/>
                </a:solidFill>
              </a:rPr>
              <a:t>min</a:t>
            </a:r>
            <a:r>
              <a:rPr lang="en-GB" dirty="0"/>
              <a:t> for the lowest number</a:t>
            </a:r>
          </a:p>
          <a:p>
            <a:pPr marL="0" indent="0">
              <a:buNone/>
            </a:pP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8912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Saving 2d array to a CSV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830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/>
              <a:t>import csv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sz="2000" dirty="0"/>
              <a:t>students = [['</a:t>
            </a:r>
            <a:r>
              <a:rPr lang="en-GB" sz="2000" dirty="0" err="1"/>
              <a:t>dave</a:t>
            </a:r>
            <a:r>
              <a:rPr lang="en-GB" sz="2000" dirty="0"/>
              <a:t>', 14, '11DA'], ['</a:t>
            </a:r>
            <a:r>
              <a:rPr lang="en-GB" sz="2000" dirty="0" err="1"/>
              <a:t>liz</a:t>
            </a:r>
            <a:r>
              <a:rPr lang="en-GB" sz="2000" dirty="0"/>
              <a:t>', 18, '7ED'], ['</a:t>
            </a:r>
            <a:r>
              <a:rPr lang="en-GB" sz="2000" dirty="0" err="1"/>
              <a:t>kerry</a:t>
            </a:r>
            <a:r>
              <a:rPr lang="en-GB" sz="2000" dirty="0"/>
              <a:t>', '</a:t>
            </a:r>
            <a:r>
              <a:rPr lang="en-GB" sz="2000" dirty="0" err="1"/>
              <a:t>liz</a:t>
            </a:r>
            <a:r>
              <a:rPr lang="en-GB" sz="2000" dirty="0"/>
              <a:t>', '8MD2']]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sz="2000" dirty="0" err="1"/>
              <a:t>myfile</a:t>
            </a:r>
            <a:r>
              <a:rPr lang="en-GB" sz="2000" dirty="0"/>
              <a:t> = open('</a:t>
            </a:r>
            <a:r>
              <a:rPr lang="en-GB" sz="2000" dirty="0" err="1"/>
              <a:t>output.csv','w</a:t>
            </a:r>
            <a:r>
              <a:rPr lang="en-GB" sz="2000" dirty="0"/>
              <a:t>')</a:t>
            </a:r>
          </a:p>
          <a:p>
            <a:pPr marL="0" indent="0">
              <a:buNone/>
            </a:pPr>
            <a:r>
              <a:rPr lang="en-GB" sz="2000" dirty="0" err="1"/>
              <a:t>wr</a:t>
            </a:r>
            <a:r>
              <a:rPr lang="en-GB" sz="2000" dirty="0"/>
              <a:t> = </a:t>
            </a:r>
            <a:r>
              <a:rPr lang="en-GB" sz="2000" dirty="0" err="1"/>
              <a:t>csv.writer</a:t>
            </a:r>
            <a:r>
              <a:rPr lang="en-GB" sz="2000" dirty="0"/>
              <a:t>(</a:t>
            </a:r>
            <a:r>
              <a:rPr lang="en-GB" sz="2000" dirty="0" err="1"/>
              <a:t>myfile</a:t>
            </a:r>
            <a:r>
              <a:rPr lang="en-GB" sz="2000" dirty="0"/>
              <a:t>, </a:t>
            </a:r>
            <a:r>
              <a:rPr lang="en-GB" sz="2000" dirty="0" err="1"/>
              <a:t>quotechar</a:t>
            </a:r>
            <a:r>
              <a:rPr lang="en-GB" sz="2000" dirty="0"/>
              <a:t>=None)</a:t>
            </a:r>
          </a:p>
          <a:p>
            <a:pPr marL="0" indent="0">
              <a:buNone/>
            </a:pPr>
            <a:r>
              <a:rPr lang="en-GB" sz="2000" dirty="0" err="1"/>
              <a:t>wr.writerows</a:t>
            </a:r>
            <a:r>
              <a:rPr lang="en-GB" sz="2000" dirty="0"/>
              <a:t>(students)</a:t>
            </a:r>
          </a:p>
          <a:p>
            <a:pPr marL="0" indent="0">
              <a:buNone/>
            </a:pPr>
            <a:r>
              <a:rPr lang="en-GB" sz="2000" dirty="0" err="1"/>
              <a:t>myfile.close</a:t>
            </a:r>
            <a:r>
              <a:rPr lang="en-GB" sz="2000" dirty="0"/>
              <a:t>()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55720" y="4324633"/>
            <a:ext cx="7498080" cy="14605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4511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2647" y="1123527"/>
            <a:ext cx="4096745" cy="4604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0590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"/>
          <a:stretch/>
        </p:blipFill>
        <p:spPr>
          <a:xfrm>
            <a:off x="4399878" y="3783853"/>
            <a:ext cx="7585815" cy="25280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664" y="469265"/>
            <a:ext cx="9875520" cy="1356360"/>
          </a:xfrm>
        </p:spPr>
        <p:txBody>
          <a:bodyPr>
            <a:normAutofit/>
          </a:bodyPr>
          <a:lstStyle/>
          <a:p>
            <a:r>
              <a:rPr lang="en-GB" b="1" dirty="0"/>
              <a:t>Reading from CSV file to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860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import csv</a:t>
            </a:r>
          </a:p>
          <a:p>
            <a:pPr marL="0" indent="0">
              <a:buNone/>
            </a:pPr>
            <a:r>
              <a:rPr lang="en-GB" sz="2400" dirty="0"/>
              <a:t>students = []</a:t>
            </a:r>
          </a:p>
          <a:p>
            <a:pPr marL="0" indent="0">
              <a:buNone/>
            </a:pPr>
            <a:r>
              <a:rPr lang="en-GB" sz="2400" dirty="0"/>
              <a:t>with open('output.csv', 'r') as f:</a:t>
            </a:r>
          </a:p>
          <a:p>
            <a:pPr marL="0" indent="0">
              <a:buNone/>
            </a:pPr>
            <a:r>
              <a:rPr lang="en-GB" sz="2400" dirty="0"/>
              <a:t>    reader = </a:t>
            </a:r>
            <a:r>
              <a:rPr lang="en-GB" sz="2400" dirty="0" err="1"/>
              <a:t>csv.reader</a:t>
            </a:r>
            <a:r>
              <a:rPr lang="en-GB" sz="2400" dirty="0"/>
              <a:t>(f)</a:t>
            </a:r>
          </a:p>
          <a:p>
            <a:pPr marL="0" indent="0">
              <a:buNone/>
            </a:pPr>
            <a:r>
              <a:rPr lang="en-GB" sz="2400" dirty="0"/>
              <a:t>    students = list(reader)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print (students)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184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Sorting all data ascending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students = [["</a:t>
            </a:r>
            <a:r>
              <a:rPr lang="en-GB" sz="2000" dirty="0" err="1"/>
              <a:t>dave</a:t>
            </a:r>
            <a:r>
              <a:rPr lang="en-GB" sz="2000" dirty="0"/>
              <a:t>", 14, "11DA"], ["</a:t>
            </a:r>
            <a:r>
              <a:rPr lang="en-GB" sz="2000" dirty="0" err="1"/>
              <a:t>liz</a:t>
            </a:r>
            <a:r>
              <a:rPr lang="en-GB" sz="2000" dirty="0"/>
              <a:t>", 18, "7ED"], ["</a:t>
            </a:r>
            <a:r>
              <a:rPr lang="en-GB" sz="2000" dirty="0" err="1"/>
              <a:t>kerry</a:t>
            </a:r>
            <a:r>
              <a:rPr lang="en-GB" sz="2000" dirty="0"/>
              <a:t>", 7, "8MD2"]]</a:t>
            </a:r>
          </a:p>
          <a:p>
            <a:pPr marL="0" indent="0">
              <a:buNone/>
            </a:pPr>
            <a:r>
              <a:rPr lang="en-GB" sz="2000" dirty="0"/>
              <a:t>print (students)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dirty="0"/>
              <a:t>print ("")</a:t>
            </a:r>
          </a:p>
          <a:p>
            <a:pPr marL="0" indent="0">
              <a:buNone/>
            </a:pPr>
            <a:r>
              <a:rPr lang="en-GB" dirty="0"/>
              <a:t>## sort the list ###</a:t>
            </a:r>
          </a:p>
          <a:p>
            <a:pPr marL="0" indent="0">
              <a:buNone/>
            </a:pPr>
            <a:r>
              <a:rPr lang="en-GB" b="1" dirty="0" err="1"/>
              <a:t>students.sort</a:t>
            </a:r>
            <a:r>
              <a:rPr lang="en-GB" b="1" dirty="0"/>
              <a:t>()</a:t>
            </a:r>
          </a:p>
          <a:p>
            <a:pPr marL="0" indent="0">
              <a:buNone/>
            </a:pPr>
            <a:r>
              <a:rPr lang="en-GB" dirty="0"/>
              <a:t>print(students)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9486" y="2999244"/>
            <a:ext cx="7713164" cy="2519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6730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Sorting data by choice, by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students = [["</a:t>
            </a:r>
            <a:r>
              <a:rPr lang="en-GB" dirty="0" err="1"/>
              <a:t>dave</a:t>
            </a:r>
            <a:r>
              <a:rPr lang="en-GB" dirty="0"/>
              <a:t>", 14, "11DA"], ["</a:t>
            </a:r>
            <a:r>
              <a:rPr lang="en-GB" dirty="0" err="1"/>
              <a:t>liz</a:t>
            </a:r>
            <a:r>
              <a:rPr lang="en-GB" dirty="0"/>
              <a:t>", 18, "7ED"], ["</a:t>
            </a:r>
            <a:r>
              <a:rPr lang="en-GB" dirty="0" err="1"/>
              <a:t>kerry</a:t>
            </a:r>
            <a:r>
              <a:rPr lang="en-GB" dirty="0"/>
              <a:t>", 7, "8MD2"]]</a:t>
            </a:r>
          </a:p>
          <a:p>
            <a:pPr marL="0" indent="0">
              <a:buNone/>
            </a:pPr>
            <a:r>
              <a:rPr lang="en-GB" dirty="0"/>
              <a:t>print (students)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## sort the list by a column age###</a:t>
            </a:r>
          </a:p>
          <a:p>
            <a:pPr marL="0" indent="0">
              <a:buNone/>
            </a:pPr>
            <a:r>
              <a:rPr lang="en-GB" dirty="0"/>
              <a:t>def </a:t>
            </a:r>
            <a:r>
              <a:rPr lang="en-GB" dirty="0" err="1"/>
              <a:t>getKey</a:t>
            </a:r>
            <a:r>
              <a:rPr lang="en-GB" dirty="0"/>
              <a:t>(item):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b="1" dirty="0"/>
              <a:t>return item[1]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print(sorted(students, key=</a:t>
            </a:r>
            <a:r>
              <a:rPr lang="en-GB" dirty="0" err="1"/>
              <a:t>getKey</a:t>
            </a:r>
            <a:r>
              <a:rPr lang="en-GB" dirty="0"/>
              <a:t>))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887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Sorting all data by choice, </a:t>
            </a:r>
            <a:r>
              <a:rPr lang="en-GB" sz="2800" b="1" i="1" dirty="0"/>
              <a:t>ascending or descending</a:t>
            </a:r>
            <a:endParaRPr lang="en-GB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students = [["</a:t>
            </a:r>
            <a:r>
              <a:rPr lang="en-GB" sz="2400" dirty="0" err="1"/>
              <a:t>dave</a:t>
            </a:r>
            <a:r>
              <a:rPr lang="en-GB" sz="2400" dirty="0"/>
              <a:t>", 14, "11DA"], ["</a:t>
            </a:r>
            <a:r>
              <a:rPr lang="en-GB" sz="2400" dirty="0" err="1"/>
              <a:t>liz</a:t>
            </a:r>
            <a:r>
              <a:rPr lang="en-GB" sz="2400" dirty="0"/>
              <a:t>", 18, "7ED"], ["</a:t>
            </a:r>
            <a:r>
              <a:rPr lang="en-GB" sz="2400" dirty="0" err="1"/>
              <a:t>kerry</a:t>
            </a:r>
            <a:r>
              <a:rPr lang="en-GB" sz="2400" dirty="0"/>
              <a:t>", 7, "8MD2"]]</a:t>
            </a:r>
          </a:p>
          <a:p>
            <a:pPr marL="0" indent="0">
              <a:buNone/>
            </a:pPr>
            <a:r>
              <a:rPr lang="en-GB" sz="2400" dirty="0"/>
              <a:t>print (students)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3200" dirty="0"/>
              <a:t>print ("")</a:t>
            </a:r>
          </a:p>
          <a:p>
            <a:pPr marL="0" indent="0">
              <a:buNone/>
            </a:pPr>
            <a:r>
              <a:rPr lang="en-GB" sz="3200" b="1" dirty="0"/>
              <a:t>print(sorted(students, reverse=True))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This list is sorted in reverse by the name data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755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Sorting all data by single column data, </a:t>
            </a:r>
            <a:r>
              <a:rPr lang="en-GB" sz="3600" b="1" i="1" dirty="0"/>
              <a:t>ascending or descending</a:t>
            </a:r>
            <a:endParaRPr lang="en-GB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/>
              <a:t>students = [["</a:t>
            </a:r>
            <a:r>
              <a:rPr lang="en-GB" sz="2000" dirty="0" err="1"/>
              <a:t>dave</a:t>
            </a:r>
            <a:r>
              <a:rPr lang="en-GB" sz="2000" dirty="0"/>
              <a:t>", 14, "11DA"], ["</a:t>
            </a:r>
            <a:r>
              <a:rPr lang="en-GB" sz="2000" dirty="0" err="1"/>
              <a:t>liz</a:t>
            </a:r>
            <a:r>
              <a:rPr lang="en-GB" sz="2000" dirty="0"/>
              <a:t>", 18, "7ED"], ["</a:t>
            </a:r>
            <a:r>
              <a:rPr lang="en-GB" sz="2000" dirty="0" err="1"/>
              <a:t>kerry</a:t>
            </a:r>
            <a:r>
              <a:rPr lang="en-GB" sz="2000" dirty="0"/>
              <a:t>", 7, "8MD2"]]</a:t>
            </a:r>
          </a:p>
          <a:p>
            <a:pPr marL="0" indent="0">
              <a:buNone/>
            </a:pPr>
            <a:r>
              <a:rPr lang="en-GB" sz="2000" dirty="0"/>
              <a:t>print (students)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## sort the list by a column age###</a:t>
            </a:r>
          </a:p>
          <a:p>
            <a:pPr marL="0" indent="0">
              <a:buNone/>
            </a:pPr>
            <a:r>
              <a:rPr lang="en-GB" dirty="0"/>
              <a:t>def </a:t>
            </a:r>
            <a:r>
              <a:rPr lang="en-GB" dirty="0" err="1"/>
              <a:t>getKey</a:t>
            </a:r>
            <a:r>
              <a:rPr lang="en-GB" dirty="0"/>
              <a:t>(item):</a:t>
            </a:r>
          </a:p>
          <a:p>
            <a:pPr marL="0" indent="0">
              <a:buNone/>
            </a:pPr>
            <a:r>
              <a:rPr lang="en-GB" dirty="0"/>
              <a:t>    return item[1]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print(sorted(students, key=</a:t>
            </a:r>
            <a:r>
              <a:rPr lang="en-GB" b="1" dirty="0" err="1"/>
              <a:t>getKey</a:t>
            </a:r>
            <a:r>
              <a:rPr lang="en-GB" b="1" dirty="0"/>
              <a:t>, reverse=True))</a:t>
            </a:r>
          </a:p>
          <a:p>
            <a:pPr marL="0" indent="0">
              <a:buNone/>
            </a:pPr>
            <a:r>
              <a:rPr lang="en-GB" b="1" dirty="0"/>
              <a:t>print(sorted(students, key=</a:t>
            </a:r>
            <a:r>
              <a:rPr lang="en-GB" b="1" dirty="0" err="1"/>
              <a:t>getKey</a:t>
            </a:r>
            <a:r>
              <a:rPr lang="en-GB" b="1" dirty="0"/>
              <a:t>, reverse=False))</a:t>
            </a:r>
          </a:p>
        </p:txBody>
      </p:sp>
    </p:spTree>
    <p:extLst>
      <p:ext uri="{BB962C8B-B14F-4D97-AF65-F5344CB8AC3E}">
        <p14:creationId xmlns:p14="http://schemas.microsoft.com/office/powerpoint/2010/main" val="73696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4328"/>
            <a:ext cx="9875520" cy="1356360"/>
          </a:xfrm>
        </p:spPr>
        <p:txBody>
          <a:bodyPr/>
          <a:lstStyle/>
          <a:p>
            <a:r>
              <a:rPr lang="en-GB" b="1" dirty="0"/>
              <a:t>Searching for data in a list (list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students = [["</a:t>
            </a:r>
            <a:r>
              <a:rPr lang="en-GB" dirty="0" err="1"/>
              <a:t>dave</a:t>
            </a:r>
            <a:r>
              <a:rPr lang="en-GB" dirty="0"/>
              <a:t>", 14, "11DA"], ["</a:t>
            </a:r>
            <a:r>
              <a:rPr lang="en-GB" dirty="0" err="1"/>
              <a:t>liz</a:t>
            </a:r>
            <a:r>
              <a:rPr lang="en-GB" dirty="0"/>
              <a:t>", 18, "7ED"], ["</a:t>
            </a:r>
            <a:r>
              <a:rPr lang="en-GB" dirty="0" err="1"/>
              <a:t>kerry</a:t>
            </a:r>
            <a:r>
              <a:rPr lang="en-GB" dirty="0"/>
              <a:t>", 7, "8MD2"]]</a:t>
            </a:r>
          </a:p>
          <a:p>
            <a:pPr marL="0" indent="0">
              <a:buNone/>
            </a:pPr>
            <a:r>
              <a:rPr lang="en-GB" dirty="0"/>
              <a:t>print (students)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#search for data in a particular list (list 1)</a:t>
            </a:r>
          </a:p>
          <a:p>
            <a:pPr marL="0" indent="0">
              <a:buNone/>
            </a:pPr>
            <a:r>
              <a:rPr lang="en-GB" dirty="0"/>
              <a:t>for </a:t>
            </a:r>
            <a:r>
              <a:rPr lang="en-GB" dirty="0" err="1"/>
              <a:t>i</a:t>
            </a:r>
            <a:r>
              <a:rPr lang="en-GB" dirty="0"/>
              <a:t> in students[1]:</a:t>
            </a:r>
          </a:p>
          <a:p>
            <a:pPr marL="0" indent="0">
              <a:buNone/>
            </a:pPr>
            <a:r>
              <a:rPr lang="en-GB" dirty="0"/>
              <a:t>    if </a:t>
            </a:r>
            <a:r>
              <a:rPr lang="en-GB" dirty="0" err="1"/>
              <a:t>i</a:t>
            </a:r>
            <a:r>
              <a:rPr lang="en-GB" dirty="0"/>
              <a:t> == '</a:t>
            </a:r>
            <a:r>
              <a:rPr lang="en-GB" dirty="0" err="1"/>
              <a:t>liz</a:t>
            </a:r>
            <a:r>
              <a:rPr lang="en-GB" dirty="0"/>
              <a:t>':</a:t>
            </a:r>
          </a:p>
          <a:p>
            <a:pPr marL="0" indent="0">
              <a:buNone/>
            </a:pPr>
            <a:r>
              <a:rPr lang="en-GB" dirty="0"/>
              <a:t>        print ("Found")</a:t>
            </a:r>
          </a:p>
          <a:p>
            <a:pPr marL="0" indent="0">
              <a:buNone/>
            </a:pPr>
            <a:r>
              <a:rPr lang="en-GB" dirty="0"/>
              <a:t>    else:</a:t>
            </a:r>
          </a:p>
          <a:p>
            <a:pPr marL="0" indent="0">
              <a:buNone/>
            </a:pPr>
            <a:r>
              <a:rPr lang="en-GB" dirty="0"/>
              <a:t>        print ("Not Found"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6782" y="3752506"/>
            <a:ext cx="6061302" cy="228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37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1712" y="3774627"/>
            <a:ext cx="4371992" cy="1957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Searching for data in a list (list 3)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1807"/>
            <a:ext cx="9435353" cy="3985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students = [["</a:t>
            </a:r>
            <a:r>
              <a:rPr lang="en-GB" sz="2000" dirty="0" err="1"/>
              <a:t>dave</a:t>
            </a:r>
            <a:r>
              <a:rPr lang="en-GB" sz="2000" dirty="0"/>
              <a:t>", 14, "11DA"], ["</a:t>
            </a:r>
            <a:r>
              <a:rPr lang="en-GB" sz="2000" dirty="0" err="1"/>
              <a:t>liz</a:t>
            </a:r>
            <a:r>
              <a:rPr lang="en-GB" sz="2000" dirty="0"/>
              <a:t>", 18, "7ED"], ["</a:t>
            </a:r>
            <a:r>
              <a:rPr lang="en-GB" sz="2000" dirty="0" err="1"/>
              <a:t>kerry</a:t>
            </a:r>
            <a:r>
              <a:rPr lang="en-GB" sz="2000" dirty="0"/>
              <a:t>", 7, "8MD2"]]</a:t>
            </a:r>
          </a:p>
          <a:p>
            <a:pPr marL="0" indent="0">
              <a:buNone/>
            </a:pPr>
            <a:r>
              <a:rPr lang="en-GB" sz="2000" dirty="0"/>
              <a:t>print (students)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#search for data in a particular list (list 3)</a:t>
            </a:r>
          </a:p>
          <a:p>
            <a:pPr marL="0" indent="0">
              <a:buNone/>
            </a:pPr>
            <a:r>
              <a:rPr lang="en-GB" sz="2000" dirty="0"/>
              <a:t>for </a:t>
            </a:r>
            <a:r>
              <a:rPr lang="en-GB" sz="2000" dirty="0" err="1"/>
              <a:t>i</a:t>
            </a:r>
            <a:r>
              <a:rPr lang="en-GB" sz="2000" dirty="0"/>
              <a:t> in students[2]:</a:t>
            </a:r>
          </a:p>
          <a:p>
            <a:pPr marL="0" indent="0">
              <a:buNone/>
            </a:pPr>
            <a:r>
              <a:rPr lang="en-GB" sz="2000" dirty="0"/>
              <a:t>    if </a:t>
            </a:r>
            <a:r>
              <a:rPr lang="en-GB" sz="2000" dirty="0" err="1"/>
              <a:t>i</a:t>
            </a:r>
            <a:r>
              <a:rPr lang="en-GB" sz="2000" dirty="0"/>
              <a:t> == '</a:t>
            </a:r>
            <a:r>
              <a:rPr lang="en-GB" sz="2000" dirty="0" err="1"/>
              <a:t>liz</a:t>
            </a:r>
            <a:r>
              <a:rPr lang="en-GB" sz="2000" dirty="0"/>
              <a:t>':</a:t>
            </a:r>
          </a:p>
          <a:p>
            <a:pPr marL="0" indent="0">
              <a:buNone/>
            </a:pPr>
            <a:r>
              <a:rPr lang="en-GB" sz="2000" dirty="0"/>
              <a:t>        print ("Found")</a:t>
            </a:r>
          </a:p>
          <a:p>
            <a:pPr marL="0" indent="0">
              <a:buNone/>
            </a:pPr>
            <a:r>
              <a:rPr lang="en-GB" sz="2000" dirty="0"/>
              <a:t>    else:</a:t>
            </a:r>
          </a:p>
          <a:p>
            <a:pPr marL="0" indent="0">
              <a:buNone/>
            </a:pPr>
            <a:r>
              <a:rPr lang="en-GB" sz="2000" dirty="0"/>
              <a:t>        print ("Not Found")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99858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061" y="343609"/>
            <a:ext cx="10515600" cy="1325563"/>
          </a:xfrm>
        </p:spPr>
        <p:txBody>
          <a:bodyPr/>
          <a:lstStyle/>
          <a:p>
            <a:r>
              <a:rPr lang="en-GB" b="1" dirty="0"/>
              <a:t>Searching for data in a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866" y="16493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students = [["</a:t>
            </a:r>
            <a:r>
              <a:rPr lang="en-GB" sz="2000" dirty="0" err="1"/>
              <a:t>dave</a:t>
            </a:r>
            <a:r>
              <a:rPr lang="en-GB" sz="2000" dirty="0"/>
              <a:t>", 14, "11DA"], ["</a:t>
            </a:r>
            <a:r>
              <a:rPr lang="en-GB" sz="2000" dirty="0" err="1"/>
              <a:t>liz</a:t>
            </a:r>
            <a:r>
              <a:rPr lang="en-GB" sz="2000" dirty="0"/>
              <a:t>", 18, "7ED"], ["</a:t>
            </a:r>
            <a:r>
              <a:rPr lang="en-GB" sz="2000" dirty="0" err="1"/>
              <a:t>kerry</a:t>
            </a:r>
            <a:r>
              <a:rPr lang="en-GB" sz="2000" dirty="0"/>
              <a:t>", "</a:t>
            </a:r>
            <a:r>
              <a:rPr lang="en-GB" sz="2000" dirty="0" err="1"/>
              <a:t>liz</a:t>
            </a:r>
            <a:r>
              <a:rPr lang="en-GB" sz="2000" dirty="0"/>
              <a:t>", "8MD2"]]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3600" b="1" dirty="0"/>
              <a:t>found = "</a:t>
            </a:r>
            <a:r>
              <a:rPr lang="en-GB" sz="3600" b="1" dirty="0" err="1"/>
              <a:t>dave</a:t>
            </a:r>
            <a:r>
              <a:rPr lang="en-GB" sz="3600" b="1" dirty="0"/>
              <a:t>" in (</a:t>
            </a:r>
            <a:r>
              <a:rPr lang="en-GB" sz="3600" b="1" dirty="0" err="1"/>
              <a:t>i</a:t>
            </a:r>
            <a:r>
              <a:rPr lang="en-GB" sz="3600" b="1" dirty="0"/>
              <a:t>[0] for </a:t>
            </a:r>
            <a:r>
              <a:rPr lang="en-GB" sz="3600" b="1" dirty="0" err="1"/>
              <a:t>i</a:t>
            </a:r>
            <a:r>
              <a:rPr lang="en-GB" sz="3600" b="1" dirty="0"/>
              <a:t> in students)</a:t>
            </a:r>
          </a:p>
          <a:p>
            <a:pPr marL="0" indent="0">
              <a:buNone/>
            </a:pPr>
            <a:r>
              <a:rPr lang="en-GB" sz="3200" dirty="0"/>
              <a:t>print (found)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found = "</a:t>
            </a:r>
            <a:r>
              <a:rPr lang="en-GB" sz="3200" dirty="0" err="1"/>
              <a:t>dave</a:t>
            </a:r>
            <a:r>
              <a:rPr lang="en-GB" sz="3200" dirty="0"/>
              <a:t>" in (</a:t>
            </a:r>
            <a:r>
              <a:rPr lang="en-GB" sz="3200" dirty="0" err="1"/>
              <a:t>i</a:t>
            </a:r>
            <a:r>
              <a:rPr lang="en-GB" sz="3200" dirty="0"/>
              <a:t>[1] for </a:t>
            </a:r>
            <a:r>
              <a:rPr lang="en-GB" sz="3200" dirty="0" err="1"/>
              <a:t>i</a:t>
            </a:r>
            <a:r>
              <a:rPr lang="en-GB" sz="3200" dirty="0"/>
              <a:t> in students)</a:t>
            </a:r>
          </a:p>
          <a:p>
            <a:pPr marL="0" indent="0">
              <a:buNone/>
            </a:pPr>
            <a:r>
              <a:rPr lang="en-GB" sz="3200" dirty="0"/>
              <a:t>print (found)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8100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Copying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numbers = [[3, 5, 78], [89, 34, 23]] #array = [['3', '5', '78'], ['89', '34', '23']] #array</a:t>
            </a:r>
          </a:p>
          <a:p>
            <a:pPr marL="0" indent="0">
              <a:buNone/>
            </a:pPr>
            <a:r>
              <a:rPr lang="en-GB" sz="2400" dirty="0" err="1"/>
              <a:t>new_array</a:t>
            </a:r>
            <a:r>
              <a:rPr lang="en-GB" sz="2400" dirty="0"/>
              <a:t> = numbers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print(numbers)</a:t>
            </a:r>
          </a:p>
          <a:p>
            <a:pPr marL="0" indent="0">
              <a:buNone/>
            </a:pPr>
            <a:r>
              <a:rPr lang="en-GB" sz="2400" dirty="0"/>
              <a:t>print(</a:t>
            </a:r>
            <a:r>
              <a:rPr lang="en-GB" sz="2400" dirty="0" err="1"/>
              <a:t>new_array</a:t>
            </a:r>
            <a:r>
              <a:rPr lang="en-GB" sz="2400" dirty="0"/>
              <a:t>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### however this is not a copy of the list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 err="1"/>
              <a:t>new_array</a:t>
            </a:r>
            <a:r>
              <a:rPr lang="en-GB" sz="2400" b="1" dirty="0"/>
              <a:t> = list(numbers)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260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Basis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1301</Words>
  <Application>Microsoft Office PowerPoint</Application>
  <PresentationFormat>Widescreen</PresentationFormat>
  <Paragraphs>175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Corbel</vt:lpstr>
      <vt:lpstr>Basis</vt:lpstr>
      <vt:lpstr>Manipulating Arrays</vt:lpstr>
      <vt:lpstr>Sorting all data ascending</vt:lpstr>
      <vt:lpstr>Sorting data by choice, by age</vt:lpstr>
      <vt:lpstr>Sorting all data by choice, ascending or descending</vt:lpstr>
      <vt:lpstr>Sorting all data by single column data, ascending or descending</vt:lpstr>
      <vt:lpstr>Searching for data in a list (list 2)</vt:lpstr>
      <vt:lpstr>Searching for data in a list (list 3)</vt:lpstr>
      <vt:lpstr>Searching for data in a column</vt:lpstr>
      <vt:lpstr>Copying a list</vt:lpstr>
      <vt:lpstr>Copying a list: Looking for data and copying</vt:lpstr>
      <vt:lpstr>Copy a list, searching for data in all columns</vt:lpstr>
      <vt:lpstr>Running calculations on Arrays SUM</vt:lpstr>
      <vt:lpstr>Running calculations on Arrays Average (Mean)</vt:lpstr>
      <vt:lpstr>Running calculations on Arrays Max / Min</vt:lpstr>
      <vt:lpstr>Saving 2d array to a CSV file</vt:lpstr>
      <vt:lpstr>PowerPoint Presentation</vt:lpstr>
      <vt:lpstr>Reading from CSV file to an array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Aldred A</dc:creator>
  <cp:lastModifiedBy>Dan Aldred</cp:lastModifiedBy>
  <cp:revision>119</cp:revision>
  <dcterms:created xsi:type="dcterms:W3CDTF">2017-04-05T07:29:04Z</dcterms:created>
  <dcterms:modified xsi:type="dcterms:W3CDTF">2017-05-23T10:39:39Z</dcterms:modified>
</cp:coreProperties>
</file>