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3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9CF75-66D9-40C7-A7A0-8D3C04DA492D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4049F-987D-48BC-BC16-FD15806F1E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9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http://www.canyoudrawtheinternet.com/uk/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4049F-987D-48BC-BC16-FD15806F1E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0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does the Internet look like?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Can you draw it 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318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829077" y="2819400"/>
            <a:ext cx="7485845" cy="38636"/>
          </a:xfrm>
          <a:prstGeom prst="straightConnector1">
            <a:avLst/>
          </a:prstGeom>
          <a:ln w="111125" cap="sq">
            <a:solidFill>
              <a:schemeClr val="tx1"/>
            </a:solidFill>
            <a:bevel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4962" y="209943"/>
            <a:ext cx="2121213" cy="43088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 b="1"/>
            </a:lvl1pPr>
          </a:lstStyle>
          <a:p>
            <a:r>
              <a:rPr lang="en-GB" dirty="0"/>
              <a:t>I think I get it but I am unsure of some parts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138" y="3971702"/>
            <a:ext cx="997100" cy="60016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Not sure</a:t>
            </a:r>
          </a:p>
          <a:p>
            <a:pPr algn="ctr"/>
            <a:r>
              <a:rPr lang="en-GB" sz="1100" b="1" dirty="0" smtClean="0"/>
              <a:t>Confused</a:t>
            </a:r>
          </a:p>
          <a:p>
            <a:pPr algn="ctr"/>
            <a:r>
              <a:rPr lang="en-GB" sz="1100" b="1" dirty="0" smtClean="0"/>
              <a:t>Got it Wrong</a:t>
            </a:r>
            <a:endParaRPr lang="en-GB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83560" y="3829755"/>
            <a:ext cx="1127495" cy="60016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 b="1"/>
            </a:lvl1pPr>
          </a:lstStyle>
          <a:p>
            <a:r>
              <a:rPr lang="en-GB" dirty="0"/>
              <a:t>I get it</a:t>
            </a:r>
          </a:p>
          <a:p>
            <a:r>
              <a:rPr lang="en-GB" dirty="0"/>
              <a:t>Totally Right</a:t>
            </a:r>
          </a:p>
          <a:p>
            <a:r>
              <a:rPr lang="en-GB" dirty="0"/>
              <a:t>It makes sense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6661" y="2362200"/>
            <a:ext cx="5370341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en-GB" dirty="0" smtClean="0"/>
              <a:t>Where is your understanding 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92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Let’s create a web server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94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Add an Image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620000" cy="685800"/>
          </a:xfrm>
        </p:spPr>
        <p:txBody>
          <a:bodyPr>
            <a:noAutofit/>
          </a:bodyPr>
          <a:lstStyle/>
          <a:p>
            <a:r>
              <a:rPr lang="en-GB" sz="3200" dirty="0">
                <a:effectLst/>
              </a:rPr>
              <a:t>&lt;</a:t>
            </a:r>
            <a:r>
              <a:rPr lang="en-GB" sz="3200" dirty="0" err="1">
                <a:effectLst/>
              </a:rPr>
              <a:t>img</a:t>
            </a:r>
            <a:r>
              <a:rPr lang="en-GB" sz="3200" dirty="0">
                <a:effectLst/>
              </a:rPr>
              <a:t> </a:t>
            </a:r>
            <a:r>
              <a:rPr lang="en-GB" sz="3200" dirty="0" err="1">
                <a:effectLst/>
              </a:rPr>
              <a:t>src</a:t>
            </a:r>
            <a:r>
              <a:rPr lang="en-GB" sz="3200" dirty="0">
                <a:effectLst/>
              </a:rPr>
              <a:t>="smiley.gif" alt="Smiley face"&gt;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331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57200"/>
            <a:ext cx="7543800" cy="914400"/>
          </a:xfrm>
        </p:spPr>
        <p:txBody>
          <a:bodyPr/>
          <a:lstStyle/>
          <a:p>
            <a:r>
              <a:rPr lang="en-GB" dirty="0" smtClean="0"/>
              <a:t>Add A Form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2286000"/>
            <a:ext cx="8382000" cy="1981200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GB" sz="2400" dirty="0">
                <a:effectLst/>
              </a:rPr>
              <a:t>&lt;form</a:t>
            </a:r>
            <a:r>
              <a:rPr lang="en-GB" sz="2400" dirty="0" smtClean="0">
                <a:effectLst/>
              </a:rPr>
              <a:t>&gt;</a:t>
            </a:r>
          </a:p>
          <a:p>
            <a:pPr marL="18288" indent="0"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>
                <a:effectLst/>
              </a:rPr>
              <a:t>Name: </a:t>
            </a:r>
            <a:r>
              <a:rPr lang="en-GB" sz="2400" dirty="0">
                <a:effectLst/>
              </a:rPr>
              <a:t>&lt;input type="text" name="</a:t>
            </a:r>
            <a:r>
              <a:rPr lang="en-GB" sz="2400" dirty="0" err="1">
                <a:effectLst/>
              </a:rPr>
              <a:t>firstname</a:t>
            </a:r>
            <a:r>
              <a:rPr lang="en-GB" sz="2400" dirty="0">
                <a:effectLst/>
              </a:rPr>
              <a:t>"&gt;&lt;</a:t>
            </a:r>
            <a:r>
              <a:rPr lang="en-GB" sz="2400" dirty="0" err="1">
                <a:effectLst/>
              </a:rPr>
              <a:t>br</a:t>
            </a:r>
            <a:r>
              <a:rPr lang="en-GB" sz="2400" dirty="0">
                <a:effectLst/>
              </a:rPr>
              <a:t>&gt;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 smtClean="0"/>
          </a:p>
          <a:p>
            <a:pPr marL="18288" indent="0">
              <a:buNone/>
            </a:pPr>
            <a:r>
              <a:rPr lang="en-GB" sz="2400" dirty="0" smtClean="0">
                <a:effectLst/>
              </a:rPr>
              <a:t>&lt;/</a:t>
            </a:r>
            <a:r>
              <a:rPr lang="en-GB" sz="2400" dirty="0">
                <a:effectLst/>
              </a:rPr>
              <a:t>form&gt;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43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57200"/>
            <a:ext cx="7543800" cy="914400"/>
          </a:xfrm>
        </p:spPr>
        <p:txBody>
          <a:bodyPr/>
          <a:lstStyle/>
          <a:p>
            <a:r>
              <a:rPr lang="en-GB" dirty="0" smtClean="0"/>
              <a:t>Add A Tick Boxes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2286000"/>
            <a:ext cx="8382000" cy="1981200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en-GB" sz="2000" dirty="0">
                <a:effectLst/>
              </a:rPr>
              <a:t>&lt;input type="checkbox" name="vehicle" value="Bike"&gt;I have a bike&lt;</a:t>
            </a:r>
            <a:r>
              <a:rPr lang="en-GB" sz="2000" dirty="0" err="1">
                <a:effectLst/>
              </a:rPr>
              <a:t>br</a:t>
            </a:r>
            <a:r>
              <a:rPr lang="en-GB" sz="2000" dirty="0">
                <a:effectLst/>
              </a:rPr>
              <a:t>&gt;</a:t>
            </a:r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833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does the Internet look like?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Can you now change your drawing?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18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829077" y="2819400"/>
            <a:ext cx="7485845" cy="38636"/>
          </a:xfrm>
          <a:prstGeom prst="straightConnector1">
            <a:avLst/>
          </a:prstGeom>
          <a:ln w="111125" cap="sq">
            <a:solidFill>
              <a:schemeClr val="tx1"/>
            </a:solidFill>
            <a:bevel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4962" y="209943"/>
            <a:ext cx="2121213" cy="430887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 b="1"/>
            </a:lvl1pPr>
          </a:lstStyle>
          <a:p>
            <a:r>
              <a:rPr lang="en-GB" dirty="0"/>
              <a:t>I think I get it but I am unsure of some parts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138" y="3971702"/>
            <a:ext cx="997100" cy="60016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Not sure</a:t>
            </a:r>
          </a:p>
          <a:p>
            <a:pPr algn="ctr"/>
            <a:r>
              <a:rPr lang="en-GB" sz="1100" b="1" dirty="0" smtClean="0"/>
              <a:t>Confused</a:t>
            </a:r>
          </a:p>
          <a:p>
            <a:pPr algn="ctr"/>
            <a:r>
              <a:rPr lang="en-GB" sz="1100" b="1" dirty="0" smtClean="0"/>
              <a:t>Got it Wrong</a:t>
            </a:r>
            <a:endParaRPr lang="en-GB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83560" y="3829755"/>
            <a:ext cx="1127495" cy="60016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 b="1"/>
            </a:lvl1pPr>
          </a:lstStyle>
          <a:p>
            <a:r>
              <a:rPr lang="en-GB" dirty="0"/>
              <a:t>I get it</a:t>
            </a:r>
          </a:p>
          <a:p>
            <a:r>
              <a:rPr lang="en-GB" dirty="0"/>
              <a:t>Totally Right</a:t>
            </a:r>
          </a:p>
          <a:p>
            <a:r>
              <a:rPr lang="en-GB" dirty="0"/>
              <a:t>It makes sense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6661" y="2362200"/>
            <a:ext cx="5370341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en-GB" dirty="0" smtClean="0"/>
              <a:t>Where is your understanding 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82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124</TotalTime>
  <Words>141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What does the Internet look like?</vt:lpstr>
      <vt:lpstr>PowerPoint Presentation</vt:lpstr>
      <vt:lpstr>Let’s create a web server</vt:lpstr>
      <vt:lpstr>Add an Image</vt:lpstr>
      <vt:lpstr>Add A Form</vt:lpstr>
      <vt:lpstr>Add A Tick Boxes</vt:lpstr>
      <vt:lpstr>What does the Internet look like?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the Internet look like?</dc:title>
  <dc:creator>Mr Aldred A</dc:creator>
  <cp:lastModifiedBy>Mr Aldred</cp:lastModifiedBy>
  <cp:revision>9</cp:revision>
  <dcterms:created xsi:type="dcterms:W3CDTF">2006-08-16T00:00:00Z</dcterms:created>
  <dcterms:modified xsi:type="dcterms:W3CDTF">2014-05-01T10:14:04Z</dcterms:modified>
</cp:coreProperties>
</file>