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"/>
  </p:notesMasterIdLst>
  <p:sldIdLst>
    <p:sldId id="258" r:id="rId2"/>
    <p:sldId id="262" r:id="rId3"/>
    <p:sldId id="263" r:id="rId4"/>
    <p:sldId id="261" r:id="rId5"/>
  </p:sldIdLst>
  <p:sldSz cx="9144000" cy="6858000" type="screen4x3"/>
  <p:notesSz cx="6832600" cy="9979025"/>
  <p:defaultTextStyle>
    <a:defPPr>
      <a:defRPr lang="en-GB"/>
    </a:defPPr>
    <a:lvl1pPr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1pPr>
    <a:lvl2pPr marL="4572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2pPr>
    <a:lvl3pPr marL="9144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3pPr>
    <a:lvl4pPr marL="13716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4pPr>
    <a:lvl5pPr marL="1828800" algn="l" defTabSz="457200" rtl="0" eaLnBrk="0" fontAlgn="base" hangingPunct="0">
      <a:lnSpc>
        <a:spcPct val="9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pitchFamily="34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0000FF"/>
    <a:srgbClr val="0000CC"/>
    <a:srgbClr val="CC0099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32600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73500" y="0"/>
            <a:ext cx="29591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7713"/>
            <a:ext cx="4989512" cy="374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1225" y="4740275"/>
            <a:ext cx="5010150" cy="449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73500" y="9480550"/>
            <a:ext cx="29591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9012CE0-1F6B-4FB9-ABAF-199C6C3CD9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98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012CE0-1F6B-4FB9-ABAF-199C6C3CD98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012CE0-1F6B-4FB9-ABAF-199C6C3CD98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1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012CE0-1F6B-4FB9-ABAF-199C6C3CD98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35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9012CE0-1F6B-4FB9-ABAF-199C6C3CD98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1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44B1B5-E372-40C9-A64E-EFC84325F50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9D73-7BF0-43A2-9E8D-683F8A6A7F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932D-B0C3-41AE-8428-27B2EC9454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0000" tIns="46800" rIns="90000" bIns="46800"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0000" tIns="46800" rIns="90000" bIns="46800"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Clr>
                <a:srgbClr val="000000"/>
              </a:buClr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AA03-3CF4-4F00-8403-786725980B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46F78-1CAB-4B03-A793-0B1C2E7CBFC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CA0D-2DD9-4957-B959-793DBDA3F2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600F-06A3-4A61-9088-F9B4ABFDF46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4C6EB-5A48-49E2-9A3B-70BEAD0530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6BB9-27E5-492C-9FA3-408EDD0EC9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210D-B90D-4A35-B17D-336CFCD90DA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6E4A6-3121-4B5C-93A2-451B18BF4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44B1B5-E372-40C9-A64E-EFC84325F50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1691974" cy="2605321"/>
          </a:xfrm>
          <a:prstGeom prst="rect">
            <a:avLst/>
          </a:prstGeom>
        </p:spPr>
      </p:pic>
      <p:sp>
        <p:nvSpPr>
          <p:cNvPr id="409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5182344" cy="1470025"/>
          </a:xfrm>
        </p:spPr>
        <p:txBody>
          <a:bodyPr/>
          <a:lstStyle/>
          <a:p>
            <a:r>
              <a:rPr lang="en-GB" dirty="0" smtClean="0"/>
              <a:t>Top Trumps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22" y="2924944"/>
            <a:ext cx="1439391" cy="2107415"/>
          </a:xfrm>
          <a:prstGeom prst="rect">
            <a:avLst/>
          </a:prstGeom>
        </p:spPr>
      </p:pic>
      <p:sp>
        <p:nvSpPr>
          <p:cNvPr id="409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853765"/>
            <a:ext cx="3536159" cy="1752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1" descr="Description: http://stthaven.co.uk/images/SW%20French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07" y="1057499"/>
            <a:ext cx="14097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4" descr="Description: http://www.freewebs.com/chrissmith9179/incredib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4097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" descr="Description: http://mathewpeet.org/images/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06" y="1062261"/>
            <a:ext cx="13811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6" descr="Description: http://www.jalopnik.com/assets/resources/2006/11/transit_cr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71" y="3534346"/>
            <a:ext cx="162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9" descr="Description: Pirates of the Caribbean Top Trumps by Gupp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06" y="3509153"/>
            <a:ext cx="14287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2" descr="Description: http://stthaven.co.uk/images/SW%20French00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50" y="3534346"/>
            <a:ext cx="14382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en-GB" dirty="0" smtClean="0"/>
              <a:t>This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848872" cy="374441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Decide on your topic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Decide on skill / power categories, </a:t>
            </a:r>
            <a:r>
              <a:rPr lang="en-GB" dirty="0"/>
              <a:t>at least </a:t>
            </a:r>
            <a:r>
              <a:rPr lang="en-GB" dirty="0" smtClean="0"/>
              <a:t>5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</a:t>
            </a:r>
            <a:r>
              <a:rPr lang="en-GB" dirty="0" smtClean="0"/>
              <a:t>Database Design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 Form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Find pictures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Play</a:t>
            </a:r>
            <a:r>
              <a:rPr lang="en-GB" dirty="0" smtClean="0"/>
              <a:t>!</a:t>
            </a:r>
            <a:endParaRPr lang="en-GB" dirty="0"/>
          </a:p>
          <a:p>
            <a:pPr marL="514350" lvl="0" indent="-514350">
              <a:buFont typeface="+mj-lt"/>
              <a:buAutoNum type="arabicPeriod"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8419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wingingfromthevine.com/wp-content/looking-glass-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0591"/>
            <a:ext cx="2371842" cy="1578435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251520" y="2203522"/>
            <a:ext cx="2371842" cy="115212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Independent Enquirers</a:t>
            </a:r>
          </a:p>
        </p:txBody>
      </p:sp>
      <p:pic>
        <p:nvPicPr>
          <p:cNvPr id="1028" name="Picture 4" descr="http://sixminutes.dlugan.com/wp-content/uploads/2009/11/group-presentations-team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7054"/>
            <a:ext cx="2342471" cy="1578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059832" y="2133042"/>
            <a:ext cx="2371842" cy="1222608"/>
          </a:xfrm>
          <a:prstGeom prst="round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Team Workers</a:t>
            </a:r>
          </a:p>
        </p:txBody>
      </p:sp>
      <p:pic>
        <p:nvPicPr>
          <p:cNvPr id="1030" name="Picture 6" descr="http://epoweredagents.com/files/2009/02/negotia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92521"/>
            <a:ext cx="2324235" cy="1522969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5800558" y="2133042"/>
            <a:ext cx="2371842" cy="1222608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Effective Participators</a:t>
            </a:r>
          </a:p>
        </p:txBody>
      </p:sp>
      <p:pic>
        <p:nvPicPr>
          <p:cNvPr id="1034" name="Picture 10" descr="http://2.bp.blogspot.com/_5fjP-q9XAOo/RxDVn6b02FI/AAAAAAAABH0/29U93mhRJS4/s320/marypoppins2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0" y="3577414"/>
            <a:ext cx="2324100" cy="1722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204829" y="5445224"/>
            <a:ext cx="2371842" cy="11521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Self Managers</a:t>
            </a:r>
          </a:p>
        </p:txBody>
      </p:sp>
      <p:pic>
        <p:nvPicPr>
          <p:cNvPr id="1036" name="Picture 12" descr="http://www.crunchgear.com/wp-content/photos/thinking_man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" b="33593"/>
          <a:stretch/>
        </p:blipFill>
        <p:spPr bwMode="auto">
          <a:xfrm>
            <a:off x="3056109" y="3532086"/>
            <a:ext cx="2346194" cy="1722451"/>
          </a:xfrm>
          <a:prstGeom prst="roundRect">
            <a:avLst>
              <a:gd name="adj" fmla="val 16667"/>
            </a:avLst>
          </a:prstGeom>
          <a:ln w="76200">
            <a:solidFill>
              <a:srgbClr val="0000CC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 bwMode="auto">
          <a:xfrm>
            <a:off x="2987824" y="5445224"/>
            <a:ext cx="2371842" cy="1152128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Reflective Leaners</a:t>
            </a:r>
          </a:p>
        </p:txBody>
      </p:sp>
      <p:pic>
        <p:nvPicPr>
          <p:cNvPr id="1038" name="Picture 14" descr="http://www.davincibio.org/images/gallery1/flyingmachine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58" y="3535885"/>
            <a:ext cx="2347886" cy="1722451"/>
          </a:xfrm>
          <a:prstGeom prst="roundRect">
            <a:avLst>
              <a:gd name="adj" fmla="val 16667"/>
            </a:avLst>
          </a:prstGeom>
          <a:ln w="76200"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 bwMode="auto">
          <a:xfrm>
            <a:off x="5791370" y="5445224"/>
            <a:ext cx="2371842" cy="1222608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Lucida Sans Unicode" pitchFamily="34" charset="0"/>
                <a:cs typeface="Lucida Sans Unicode" pitchFamily="34" charset="0"/>
              </a:rPr>
              <a:t>Creative Thinkers</a:t>
            </a:r>
          </a:p>
        </p:txBody>
      </p:sp>
    </p:spTree>
    <p:extLst>
      <p:ext uri="{BB962C8B-B14F-4D97-AF65-F5344CB8AC3E}">
        <p14:creationId xmlns:p14="http://schemas.microsoft.com/office/powerpoint/2010/main" val="31430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</TotalTime>
  <Words>46</Words>
  <Application>Microsoft Office PowerPoint</Application>
  <PresentationFormat>On-screen Show (4:3)</PresentationFormat>
  <Paragraphs>19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Top Trumps</vt:lpstr>
      <vt:lpstr>PowerPoint Presentation</vt:lpstr>
      <vt:lpstr>This Project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Trumps</dc:title>
  <dc:creator>James Abela</dc:creator>
  <cp:lastModifiedBy>Mr Aldred</cp:lastModifiedBy>
  <cp:revision>13</cp:revision>
  <dcterms:created xsi:type="dcterms:W3CDTF">2011-04-28T12:13:02Z</dcterms:created>
  <dcterms:modified xsi:type="dcterms:W3CDTF">2013-01-28T12:26:26Z</dcterms:modified>
</cp:coreProperties>
</file>