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20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6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936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80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174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9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32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69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21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16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59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91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32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3C0CFBC-5EBF-4120-A051-530EEDF0B7DB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30C1111-846E-4433-8722-D2B9EC64B6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53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8555" y="691054"/>
            <a:ext cx="7990124" cy="2971051"/>
          </a:xfrm>
        </p:spPr>
        <p:txBody>
          <a:bodyPr/>
          <a:lstStyle/>
          <a:p>
            <a:pPr algn="ctr"/>
            <a:r>
              <a:rPr lang="en-GB" dirty="0"/>
              <a:t>What are the four shapes used in an algorithm?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5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reeform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86" y="-3175"/>
            <a:ext cx="12192000" cy="6229804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rgbClr val="FFFFFF"/>
          </a:solidFill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http://www.superwits.com/_/rsrc/1393830517543/library/c-programming/course-content-c-programming/computeralgorithmandflowchart/Flowchart_Lecture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4872"/>
          <a:stretch/>
        </p:blipFill>
        <p:spPr bwMode="auto">
          <a:xfrm>
            <a:off x="318709" y="321733"/>
            <a:ext cx="11554582" cy="523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17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Using the straws create the relevant shape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Process</a:t>
            </a:r>
          </a:p>
          <a:p>
            <a:r>
              <a:rPr lang="en-GB" sz="2400" dirty="0"/>
              <a:t>Output</a:t>
            </a:r>
          </a:p>
          <a:p>
            <a:r>
              <a:rPr lang="en-GB" sz="2400" dirty="0"/>
              <a:t>Decision</a:t>
            </a:r>
          </a:p>
          <a:p>
            <a:r>
              <a:rPr lang="en-GB" sz="2400" dirty="0"/>
              <a:t>Input</a:t>
            </a:r>
          </a:p>
          <a:p>
            <a:r>
              <a:rPr lang="en-GB" sz="2400" dirty="0"/>
              <a:t>Direction of flow</a:t>
            </a:r>
          </a:p>
          <a:p>
            <a:r>
              <a:rPr lang="en-GB" sz="2400" dirty="0"/>
              <a:t>Do you like chocolate?</a:t>
            </a:r>
          </a:p>
          <a:p>
            <a:r>
              <a:rPr lang="en-GB" sz="2400" dirty="0"/>
              <a:t>Name = Dave</a:t>
            </a:r>
          </a:p>
        </p:txBody>
      </p:sp>
    </p:spTree>
    <p:extLst>
      <p:ext uri="{BB962C8B-B14F-4D97-AF65-F5344CB8AC3E}">
        <p14:creationId xmlns:p14="http://schemas.microsoft.com/office/powerpoint/2010/main" val="103983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</TotalTime>
  <Words>32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2</vt:lpstr>
      <vt:lpstr>Quotable</vt:lpstr>
      <vt:lpstr>What are the four shapes used in an algorithm?</vt:lpstr>
      <vt:lpstr>PowerPoint Presentation</vt:lpstr>
      <vt:lpstr>Using the straws create the relevant shape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four shapes used in an algorithm?</dc:title>
  <dc:creator>Dan Aldred</dc:creator>
  <cp:lastModifiedBy>Dan Aldred</cp:lastModifiedBy>
  <cp:revision>3</cp:revision>
  <dcterms:created xsi:type="dcterms:W3CDTF">2016-12-29T12:47:48Z</dcterms:created>
  <dcterms:modified xsi:type="dcterms:W3CDTF">2017-02-12T10:39:09Z</dcterms:modified>
</cp:coreProperties>
</file>