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7" r:id="rId4"/>
    <p:sldId id="266" r:id="rId5"/>
    <p:sldId id="259" r:id="rId6"/>
    <p:sldId id="261" r:id="rId7"/>
    <p:sldId id="258" r:id="rId8"/>
    <p:sldId id="262" r:id="rId9"/>
    <p:sldId id="263" r:id="rId10"/>
    <p:sldId id="264" r:id="rId11"/>
    <p:sldId id="268" r:id="rId12"/>
    <p:sldId id="270" r:id="rId13"/>
    <p:sldId id="274" r:id="rId14"/>
    <p:sldId id="275" r:id="rId15"/>
    <p:sldId id="277" r:id="rId16"/>
    <p:sldId id="276" r:id="rId17"/>
    <p:sldId id="278" r:id="rId18"/>
    <p:sldId id="265" r:id="rId19"/>
    <p:sldId id="267" r:id="rId20"/>
    <p:sldId id="271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2" autoAdjust="0"/>
  </p:normalViewPr>
  <p:slideViewPr>
    <p:cSldViewPr snapToGrid="0">
      <p:cViewPr varScale="1">
        <p:scale>
          <a:sx n="78" d="100"/>
          <a:sy n="78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68AE-BF5C-4D09-81B4-5DB89E6D029F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1295-1895-4879-B797-CA1728A0E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1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students</a:t>
            </a:r>
            <a:r>
              <a:rPr lang="en-GB" baseline="0" dirty="0"/>
              <a:t> a knight and see if they can solve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1295-1895-4879-B797-CA1728A0E9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1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might we solve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1295-1895-4879-B797-CA1728A0E9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1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3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5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4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77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1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8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98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5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61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7F75-C5AE-4935-94A7-E9594ACC8452}" type="datetimeFigureOut">
              <a:rPr lang="en-GB" smtClean="0"/>
              <a:t>03/03/2017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480B-68C0-4543-B0A4-BF43EFEB39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913" y="968649"/>
            <a:ext cx="4277281" cy="5082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774" y="328887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6708" y="2521706"/>
            <a:ext cx="2469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Knight’s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47790" y="5014351"/>
            <a:ext cx="145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Tour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04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Abstraction to solve the Knight’s Tour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37731"/>
            <a:ext cx="3882117" cy="47296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392072" y="2402006"/>
            <a:ext cx="873456" cy="17742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02006" y="2402006"/>
            <a:ext cx="749247" cy="146367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3" idx="1"/>
          </p:cNvCxnSpPr>
          <p:nvPr/>
        </p:nvCxnSpPr>
        <p:spPr>
          <a:xfrm>
            <a:off x="2565779" y="2418906"/>
            <a:ext cx="1470312" cy="719652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00467" y="4162568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978640" y="1825625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906973" y="3865680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Oval 12"/>
          <p:cNvSpPr/>
          <p:nvPr/>
        </p:nvSpPr>
        <p:spPr>
          <a:xfrm>
            <a:off x="3932077" y="3036626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372400" y="2233681"/>
            <a:ext cx="1755188" cy="115096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318233" y="2386081"/>
            <a:ext cx="961755" cy="161521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69701" y="2461144"/>
            <a:ext cx="462376" cy="161889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39155" y="2922572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2990635" y="1920327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7738" y="3807725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5361762" y="1825625"/>
            <a:ext cx="5992038" cy="4351338"/>
          </a:xfrm>
        </p:spPr>
        <p:txBody>
          <a:bodyPr/>
          <a:lstStyle/>
          <a:p>
            <a:r>
              <a:rPr lang="en-GB" dirty="0"/>
              <a:t>Continue until all the Boxes have numbers in them.</a:t>
            </a:r>
          </a:p>
          <a:p>
            <a:r>
              <a:rPr lang="en-GB" dirty="0"/>
              <a:t>This will create a ‘messy’ diagram of the possible paths that the Knight can go to</a:t>
            </a:r>
          </a:p>
        </p:txBody>
      </p:sp>
      <p:sp>
        <p:nvSpPr>
          <p:cNvPr id="23" name="Oval 22"/>
          <p:cNvSpPr/>
          <p:nvPr/>
        </p:nvSpPr>
        <p:spPr>
          <a:xfrm>
            <a:off x="1971207" y="3810225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7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way to Use Abstraction to solve the Knight’s Tour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399" y="1636482"/>
            <a:ext cx="3882117" cy="47296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392072" y="2402006"/>
            <a:ext cx="873456" cy="17742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2072" y="4275117"/>
            <a:ext cx="1731138" cy="73627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65761" y="3411700"/>
            <a:ext cx="815208" cy="1503065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13670" y="3289110"/>
            <a:ext cx="1749058" cy="986007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7439" y="2402006"/>
            <a:ext cx="1142039" cy="174824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65528" y="3177167"/>
            <a:ext cx="1715442" cy="105749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8109" y="2628684"/>
            <a:ext cx="625261" cy="1758376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18943" y="3828197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1955843" y="2020029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2768084" y="4725570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3" name="Oval 22"/>
          <p:cNvSpPr/>
          <p:nvPr/>
        </p:nvSpPr>
        <p:spPr>
          <a:xfrm>
            <a:off x="3759381" y="2873593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Oval 23"/>
          <p:cNvSpPr/>
          <p:nvPr/>
        </p:nvSpPr>
        <p:spPr>
          <a:xfrm>
            <a:off x="1867731" y="3774037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2829299" y="2004537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292313" y="1272825"/>
            <a:ext cx="5061487" cy="51107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Start at a square and move to the next square that you can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Number it and draw a line between the points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Then jump to the next free square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Repeat until you cannot move any further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Select a new square, repeat steps 1, 2, 3, 4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86528" y="-347472"/>
            <a:ext cx="6858000" cy="7552944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110" y="2153266"/>
            <a:ext cx="3651467" cy="1676603"/>
          </a:xfrm>
        </p:spPr>
        <p:txBody>
          <a:bodyPr>
            <a:normAutofit/>
          </a:bodyPr>
          <a:lstStyle/>
          <a:p>
            <a:r>
              <a:rPr lang="en-GB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99710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0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80847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405579" y="-405580"/>
            <a:ext cx="6858001" cy="7669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8344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4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271697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0322" y="2143432"/>
            <a:ext cx="2520000" cy="252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4681625" y="176980"/>
            <a:ext cx="2508697" cy="1966452"/>
          </a:xfrm>
          <a:prstGeom prst="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400000">
            <a:off x="6917263" y="2427793"/>
            <a:ext cx="2520000" cy="1951277"/>
          </a:xfrm>
          <a:prstGeom prst="triangle">
            <a:avLst>
              <a:gd name="adj" fmla="val 5256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rot="5400000" flipV="1">
            <a:off x="2368838" y="2350645"/>
            <a:ext cx="2520000" cy="2105573"/>
          </a:xfrm>
          <a:prstGeom prst="triangle">
            <a:avLst>
              <a:gd name="adj" fmla="val 5256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692927" y="4663432"/>
            <a:ext cx="2508697" cy="1966452"/>
          </a:xfrm>
          <a:prstGeom prst="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18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0322" y="2143432"/>
            <a:ext cx="2520000" cy="252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Isosceles Triangle 2"/>
          <p:cNvSpPr/>
          <p:nvPr/>
        </p:nvSpPr>
        <p:spPr>
          <a:xfrm>
            <a:off x="4681625" y="176980"/>
            <a:ext cx="2508697" cy="1966452"/>
          </a:xfrm>
          <a:prstGeom prst="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400000">
            <a:off x="6917263" y="2427793"/>
            <a:ext cx="2520000" cy="1951277"/>
          </a:xfrm>
          <a:prstGeom prst="triangle">
            <a:avLst>
              <a:gd name="adj" fmla="val 5256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Isosceles Triangle 9"/>
          <p:cNvSpPr/>
          <p:nvPr/>
        </p:nvSpPr>
        <p:spPr>
          <a:xfrm rot="5400000" flipV="1">
            <a:off x="2368838" y="2350645"/>
            <a:ext cx="2520000" cy="2105573"/>
          </a:xfrm>
          <a:prstGeom prst="triangle">
            <a:avLst>
              <a:gd name="adj" fmla="val 52569"/>
            </a:avLst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4692927" y="4663432"/>
            <a:ext cx="2508697" cy="1966452"/>
          </a:xfrm>
          <a:prstGeom prst="triangl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rot="18730115">
            <a:off x="4625478" y="2050026"/>
            <a:ext cx="2520000" cy="252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5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you have the diagram of the route</a:t>
            </a:r>
          </a:p>
          <a:p>
            <a:r>
              <a:rPr lang="en-GB" dirty="0"/>
              <a:t>You need to tidy it up into a graph form so that it is easy to view</a:t>
            </a:r>
          </a:p>
          <a:p>
            <a:r>
              <a:rPr lang="en-GB" dirty="0"/>
              <a:t>Ensuring that all the correct nodes</a:t>
            </a:r>
            <a:r>
              <a:rPr lang="en-GB" b="1" dirty="0"/>
              <a:t> touch </a:t>
            </a:r>
            <a:r>
              <a:rPr lang="en-GB" dirty="0"/>
              <a:t>each other </a:t>
            </a:r>
            <a:r>
              <a:rPr lang="en-GB" i="1" dirty="0"/>
              <a:t>pull </a:t>
            </a:r>
            <a:r>
              <a:rPr lang="en-GB" dirty="0"/>
              <a:t>the route apart and make it easier to view</a:t>
            </a:r>
          </a:p>
          <a:p>
            <a:r>
              <a:rPr lang="en-GB" dirty="0"/>
              <a:t>Create a nice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26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230" y="0"/>
            <a:ext cx="7950631" cy="677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762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4000" dirty="0">
                <a:latin typeface="Blackadder ITC" panose="04020505051007020D02" pitchFamily="82" charset="0"/>
              </a:rPr>
              <a:t>A gallant and brave knight must traverse the lands to rescue the princess and claim his rightful place in the kingdom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A Knight on a board has to visit every square without passing through the same square more than once.  Then returns to the starting square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3958" y="1690688"/>
            <a:ext cx="3944670" cy="418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75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final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5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have you learnt?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61" y="423080"/>
            <a:ext cx="4653496" cy="6032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764" y="655092"/>
            <a:ext cx="6073254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20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similar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400" b="1" dirty="0"/>
              <a:t>You are a tour guide and must come up with a tour that gets a tourist from their London hotel to all the city sights and back to their hotel at the end of the day.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r>
              <a:rPr lang="en-GB" sz="4000" i="1" dirty="0"/>
              <a:t>The tourists get upset if they visit the same place twice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94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415" y="365125"/>
            <a:ext cx="6884306" cy="6114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another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03293" cy="4351338"/>
          </a:xfrm>
        </p:spPr>
        <p:txBody>
          <a:bodyPr/>
          <a:lstStyle/>
          <a:p>
            <a:r>
              <a:rPr lang="en-GB" dirty="0"/>
              <a:t>Computer Scientist create a diagram</a:t>
            </a:r>
          </a:p>
          <a:p>
            <a:r>
              <a:rPr lang="en-GB" dirty="0"/>
              <a:t>This is called a Graph</a:t>
            </a:r>
          </a:p>
          <a:p>
            <a:r>
              <a:rPr lang="en-GB" dirty="0"/>
              <a:t>It is easier to plan and find the solution</a:t>
            </a:r>
          </a:p>
        </p:txBody>
      </p:sp>
    </p:spTree>
    <p:extLst>
      <p:ext uri="{BB962C8B-B14F-4D97-AF65-F5344CB8AC3E}">
        <p14:creationId xmlns:p14="http://schemas.microsoft.com/office/powerpoint/2010/main" val="31850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515" y="204717"/>
            <a:ext cx="8147715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6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339"/>
            <a:ext cx="5516105" cy="4704624"/>
          </a:xfrm>
        </p:spPr>
        <p:txBody>
          <a:bodyPr/>
          <a:lstStyle/>
          <a:p>
            <a:r>
              <a:rPr lang="en-GB" dirty="0"/>
              <a:t>Using abstraction to make a model</a:t>
            </a:r>
          </a:p>
          <a:p>
            <a:r>
              <a:rPr lang="en-GB" dirty="0"/>
              <a:t>Hides all the detail apart from what is needed</a:t>
            </a:r>
          </a:p>
          <a:p>
            <a:r>
              <a:rPr lang="en-GB" dirty="0"/>
              <a:t>Abstraction is one of the four cornerstones of Computer Science. It involves filtering out – essentially, ignoring the characteristics that we don't need in order to concentrate on those that we do.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305" y="752556"/>
            <a:ext cx="5718876" cy="51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Use Abstraction to solve the Knight’s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808" y="1825625"/>
            <a:ext cx="5921991" cy="4351338"/>
          </a:xfrm>
        </p:spPr>
        <p:txBody>
          <a:bodyPr/>
          <a:lstStyle/>
          <a:p>
            <a:r>
              <a:rPr lang="en-GB" dirty="0"/>
              <a:t>1 , 7</a:t>
            </a:r>
          </a:p>
          <a:p>
            <a:r>
              <a:rPr lang="en-GB" dirty="0"/>
              <a:t>1, 9</a:t>
            </a:r>
          </a:p>
          <a:p>
            <a:r>
              <a:rPr lang="en-GB" dirty="0"/>
              <a:t>1, 6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37731"/>
            <a:ext cx="3882117" cy="47296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392072" y="2402006"/>
            <a:ext cx="873456" cy="17742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02006" y="2402006"/>
            <a:ext cx="1009934" cy="17742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65779" y="2418906"/>
            <a:ext cx="1557652" cy="87020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Abstraction to solve the Knight’s Tour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808" y="1825625"/>
            <a:ext cx="5921991" cy="4351338"/>
          </a:xfrm>
        </p:spPr>
        <p:txBody>
          <a:bodyPr/>
          <a:lstStyle/>
          <a:p>
            <a:r>
              <a:rPr lang="en-GB" dirty="0"/>
              <a:t>Add the </a:t>
            </a:r>
            <a:r>
              <a:rPr lang="en-GB" b="1" dirty="0"/>
              <a:t>nodes </a:t>
            </a:r>
            <a:r>
              <a:rPr lang="en-GB" dirty="0"/>
              <a:t>which the Knight can go to from a particular square.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37731"/>
            <a:ext cx="3882117" cy="472962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392072" y="2402006"/>
            <a:ext cx="873456" cy="177420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02006" y="2402006"/>
            <a:ext cx="749247" cy="1463674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3" idx="1"/>
          </p:cNvCxnSpPr>
          <p:nvPr/>
        </p:nvCxnSpPr>
        <p:spPr>
          <a:xfrm>
            <a:off x="2565779" y="2418906"/>
            <a:ext cx="1470312" cy="719652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00467" y="4162568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1978640" y="1825625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906973" y="3865680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" name="Oval 12"/>
          <p:cNvSpPr/>
          <p:nvPr/>
        </p:nvSpPr>
        <p:spPr>
          <a:xfrm>
            <a:off x="3932077" y="3036626"/>
            <a:ext cx="710254" cy="6960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818" y="5083444"/>
            <a:ext cx="1336182" cy="158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1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412</Words>
  <Application>Microsoft Office PowerPoint</Application>
  <PresentationFormat>Widescreen</PresentationFormat>
  <Paragraphs>67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Blackadder ITC</vt:lpstr>
      <vt:lpstr>Calibri</vt:lpstr>
      <vt:lpstr>Calibri Light</vt:lpstr>
      <vt:lpstr>Consolas</vt:lpstr>
      <vt:lpstr>Office Theme</vt:lpstr>
      <vt:lpstr>PowerPoint Presentation</vt:lpstr>
      <vt:lpstr>The Problem</vt:lpstr>
      <vt:lpstr>PowerPoint Presentation</vt:lpstr>
      <vt:lpstr>A similar Problem?</vt:lpstr>
      <vt:lpstr>Consider another way</vt:lpstr>
      <vt:lpstr>PowerPoint Presentation</vt:lpstr>
      <vt:lpstr>Abstraction</vt:lpstr>
      <vt:lpstr>1. Use Abstraction to solve the Knight’s Tour</vt:lpstr>
      <vt:lpstr>Use Abstraction to solve the Knight’s Tour</vt:lpstr>
      <vt:lpstr>Use Abstraction to solve the Knight’s Tour</vt:lpstr>
      <vt:lpstr>Another way to Use Abstraction to solve the Knight’s Tour</vt:lpstr>
      <vt:lpstr>RESULT</vt:lpstr>
      <vt:lpstr>RESULT</vt:lpstr>
      <vt:lpstr>RESULT</vt:lpstr>
      <vt:lpstr>RESULT</vt:lpstr>
      <vt:lpstr>PowerPoint Presentation</vt:lpstr>
      <vt:lpstr>PowerPoint Presentation</vt:lpstr>
      <vt:lpstr>Solution</vt:lpstr>
      <vt:lpstr>PowerPoint Presentation</vt:lpstr>
      <vt:lpstr>What is the final solution?</vt:lpstr>
      <vt:lpstr>What have you learnt?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Aldred A</dc:creator>
  <cp:lastModifiedBy>Dan Aldred</cp:lastModifiedBy>
  <cp:revision>28</cp:revision>
  <dcterms:created xsi:type="dcterms:W3CDTF">2016-01-13T10:23:56Z</dcterms:created>
  <dcterms:modified xsi:type="dcterms:W3CDTF">2017-03-03T19:18:27Z</dcterms:modified>
</cp:coreProperties>
</file>